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18"/>
  </p:handoutMasterIdLst>
  <p:sldIdLst>
    <p:sldId id="629" r:id="rId2"/>
    <p:sldId id="610" r:id="rId3"/>
    <p:sldId id="293" r:id="rId4"/>
    <p:sldId id="286" r:id="rId5"/>
    <p:sldId id="657" r:id="rId6"/>
    <p:sldId id="682" r:id="rId7"/>
    <p:sldId id="684" r:id="rId8"/>
    <p:sldId id="687" r:id="rId9"/>
    <p:sldId id="674" r:id="rId10"/>
    <p:sldId id="646" r:id="rId11"/>
    <p:sldId id="686" r:id="rId12"/>
    <p:sldId id="611" r:id="rId13"/>
    <p:sldId id="280" r:id="rId14"/>
    <p:sldId id="670" r:id="rId15"/>
    <p:sldId id="637" r:id="rId16"/>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82">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2630"/>
    <a:srgbClr val="003296"/>
    <a:srgbClr val="4C4C4C"/>
    <a:srgbClr val="1D69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882" autoAdjust="0"/>
    <p:restoredTop sz="91921" autoAdjust="0"/>
  </p:normalViewPr>
  <p:slideViewPr>
    <p:cSldViewPr snapToGrid="0">
      <p:cViewPr varScale="1">
        <p:scale>
          <a:sx n="75" d="100"/>
          <a:sy n="75" d="100"/>
        </p:scale>
        <p:origin x="67" y="298"/>
      </p:cViewPr>
      <p:guideLst>
        <p:guide orient="horz" pos="1982"/>
        <p:guide pos="3840"/>
      </p:guideLst>
    </p:cSldViewPr>
  </p:slideViewPr>
  <p:notesTextViewPr>
    <p:cViewPr>
      <p:scale>
        <a:sx n="1" d="1"/>
        <a:sy n="1" d="1"/>
      </p:scale>
      <p:origin x="0" y="0"/>
    </p:cViewPr>
  </p:notesTextViewPr>
  <p:notesViewPr>
    <p:cSldViewPr snapToGrid="0">
      <p:cViewPr varScale="1">
        <p:scale>
          <a:sx n="57" d="100"/>
          <a:sy n="57" d="100"/>
        </p:scale>
        <p:origin x="283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3B95E87-9B27-4881-AA11-2A1FED465AD3}" type="datetimeFigureOut">
              <a:rPr lang="ru-RU" smtClean="0"/>
              <a:t>06.05.2021</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D113726-222A-4D2F-B9C5-17D3E557F50F}" type="slidenum">
              <a:rPr lang="ru-RU" smtClean="0"/>
              <a:t>‹#›</a:t>
            </a:fld>
            <a:endParaRPr lang="ru-RU"/>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2.jpeg>
</file>

<file path=ppt/media/image3.png>
</file>

<file path=ppt/media/image4.png>
</file>

<file path=ppt/media/image5.png>
</file>

<file path=ppt/media/image6.png>
</file>

<file path=ppt/media/image7.svg>
</file>

<file path=ppt/media/image8.png>
</file>

<file path=ppt/media/image9.sv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70D533-08AE-4D6E-8279-57503AA0258C}" type="datetimeFigureOut">
              <a:rPr lang="ru-RU" smtClean="0"/>
              <a:t>06.05.2021</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22DDE1-946E-4D4F-A009-0AB060DAEC3B}" type="slidenum">
              <a:rPr lang="ru-RU" smtClean="0"/>
              <a:t>‹#›</a:t>
            </a:fld>
            <a:endParaRPr lang="ru-RU"/>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8_Пользовательский макет">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1_Титульный слайд">
    <p:spTree>
      <p:nvGrpSpPr>
        <p:cNvPr id="1" name=""/>
        <p:cNvGrpSpPr/>
        <p:nvPr/>
      </p:nvGrpSpPr>
      <p:grpSpPr>
        <a:xfrm>
          <a:off x="0" y="0"/>
          <a:ext cx="0" cy="0"/>
          <a:chOff x="0" y="0"/>
          <a:chExt cx="0" cy="0"/>
        </a:xfrm>
      </p:grpSpPr>
      <p:sp>
        <p:nvSpPr>
          <p:cNvPr id="10" name="Picture Placeholder 8"/>
          <p:cNvSpPr>
            <a:spLocks noGrp="1"/>
          </p:cNvSpPr>
          <p:nvPr>
            <p:ph type="pic" sz="quarter" idx="14"/>
          </p:nvPr>
        </p:nvSpPr>
        <p:spPr>
          <a:xfrm>
            <a:off x="7634513" y="2308497"/>
            <a:ext cx="2245360" cy="2245359"/>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11" name="Picture Placeholder 8"/>
          <p:cNvSpPr>
            <a:spLocks noGrp="1"/>
          </p:cNvSpPr>
          <p:nvPr>
            <p:ph type="pic" sz="quarter" idx="18"/>
          </p:nvPr>
        </p:nvSpPr>
        <p:spPr>
          <a:xfrm>
            <a:off x="9946640" y="0"/>
            <a:ext cx="2245360" cy="224536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12" name="Picture Placeholder 8"/>
          <p:cNvSpPr>
            <a:spLocks noGrp="1"/>
          </p:cNvSpPr>
          <p:nvPr>
            <p:ph type="pic" sz="quarter" idx="19"/>
          </p:nvPr>
        </p:nvSpPr>
        <p:spPr>
          <a:xfrm>
            <a:off x="9946640" y="2308497"/>
            <a:ext cx="2245360" cy="224536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15" name="Picture Placeholder 8"/>
          <p:cNvSpPr>
            <a:spLocks noGrp="1"/>
          </p:cNvSpPr>
          <p:nvPr>
            <p:ph type="pic" sz="quarter" idx="20"/>
          </p:nvPr>
        </p:nvSpPr>
        <p:spPr>
          <a:xfrm>
            <a:off x="9946640" y="4616995"/>
            <a:ext cx="2245360" cy="224536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16" name="Picture Placeholder 8"/>
          <p:cNvSpPr>
            <a:spLocks noGrp="1"/>
          </p:cNvSpPr>
          <p:nvPr>
            <p:ph type="pic" sz="quarter" idx="22"/>
          </p:nvPr>
        </p:nvSpPr>
        <p:spPr>
          <a:xfrm>
            <a:off x="7634513" y="0"/>
            <a:ext cx="2245360" cy="224536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17" name="Picture Placeholder 8"/>
          <p:cNvSpPr>
            <a:spLocks noGrp="1"/>
          </p:cNvSpPr>
          <p:nvPr>
            <p:ph type="pic" sz="quarter" idx="23"/>
          </p:nvPr>
        </p:nvSpPr>
        <p:spPr>
          <a:xfrm>
            <a:off x="7634513" y="4624977"/>
            <a:ext cx="2245360" cy="224536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18" name="Picture Placeholder 8"/>
          <p:cNvSpPr>
            <a:spLocks noGrp="1"/>
          </p:cNvSpPr>
          <p:nvPr>
            <p:ph type="pic" sz="quarter" idx="24"/>
          </p:nvPr>
        </p:nvSpPr>
        <p:spPr>
          <a:xfrm>
            <a:off x="5312227" y="4624977"/>
            <a:ext cx="2245360" cy="224536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19" name="Picture Placeholder 8"/>
          <p:cNvSpPr>
            <a:spLocks noGrp="1"/>
          </p:cNvSpPr>
          <p:nvPr>
            <p:ph type="pic" sz="quarter" idx="25"/>
          </p:nvPr>
        </p:nvSpPr>
        <p:spPr>
          <a:xfrm>
            <a:off x="2979057" y="4624977"/>
            <a:ext cx="2245360" cy="224536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20" name="Title 1"/>
          <p:cNvSpPr>
            <a:spLocks noGrp="1"/>
          </p:cNvSpPr>
          <p:nvPr>
            <p:ph type="title" hasCustomPrompt="1"/>
          </p:nvPr>
        </p:nvSpPr>
        <p:spPr>
          <a:xfrm>
            <a:off x="1075771" y="837994"/>
            <a:ext cx="526152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
        <p:nvSpPr>
          <p:cNvPr id="23" name="Текст 3"/>
          <p:cNvSpPr>
            <a:spLocks noGrp="1"/>
          </p:cNvSpPr>
          <p:nvPr>
            <p:ph type="body" sz="quarter" idx="12" hasCustomPrompt="1"/>
          </p:nvPr>
        </p:nvSpPr>
        <p:spPr>
          <a:xfrm>
            <a:off x="1075771" y="2356987"/>
            <a:ext cx="4799656" cy="1854226"/>
          </a:xfrm>
          <a:prstGeom prst="rect">
            <a:avLst/>
          </a:prstGeom>
        </p:spPr>
        <p:txBody>
          <a:bodyPr>
            <a:normAutofit/>
          </a:bodyPr>
          <a:lstStyle>
            <a:lvl1pPr algn="l">
              <a:lnSpc>
                <a:spcPct val="12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60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par>
                                <p:cTn id="8" presetID="6" presetClass="emph" presetSubtype="0" accel="50000" decel="50000" autoRev="1" fill="hold" grpId="1" nodeType="withEffect">
                                  <p:stCondLst>
                                    <p:cond delay="600"/>
                                  </p:stCondLst>
                                  <p:childTnLst>
                                    <p:animScale>
                                      <p:cBhvr>
                                        <p:cTn id="9" dur="500" fill="hold"/>
                                        <p:tgtEl>
                                          <p:spTgt spid="11"/>
                                        </p:tgtEl>
                                      </p:cBhvr>
                                      <p:by x="105000" y="105000"/>
                                    </p:animScale>
                                  </p:childTnLst>
                                </p:cTn>
                              </p:par>
                              <p:par>
                                <p:cTn id="10" presetID="22" presetClass="entr" presetSubtype="8" fill="hold" grpId="0" nodeType="withEffect">
                                  <p:stCondLst>
                                    <p:cond delay="30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par>
                                <p:cTn id="13" presetID="6" presetClass="emph" presetSubtype="0" accel="50000" decel="50000" autoRev="1" fill="hold" grpId="1" nodeType="withEffect">
                                  <p:stCondLst>
                                    <p:cond delay="300"/>
                                  </p:stCondLst>
                                  <p:childTnLst>
                                    <p:animScale>
                                      <p:cBhvr>
                                        <p:cTn id="14" dur="500" fill="hold"/>
                                        <p:tgtEl>
                                          <p:spTgt spid="12"/>
                                        </p:tgtEl>
                                      </p:cBhvr>
                                      <p:by x="105000" y="105000"/>
                                    </p:animScale>
                                  </p:childTnLst>
                                </p:cTn>
                              </p:par>
                              <p:par>
                                <p:cTn id="15" presetID="22" presetClass="entr" presetSubtype="8"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500"/>
                                        <p:tgtEl>
                                          <p:spTgt spid="15"/>
                                        </p:tgtEl>
                                      </p:cBhvr>
                                    </p:animEffect>
                                  </p:childTnLst>
                                </p:cTn>
                              </p:par>
                              <p:par>
                                <p:cTn id="18" presetID="6" presetClass="emph" presetSubtype="0" accel="50000" decel="50000" autoRev="1" fill="hold" grpId="1" nodeType="withEffect">
                                  <p:stCondLst>
                                    <p:cond delay="0"/>
                                  </p:stCondLst>
                                  <p:childTnLst>
                                    <p:animScale>
                                      <p:cBhvr>
                                        <p:cTn id="19" dur="500" fill="hold"/>
                                        <p:tgtEl>
                                          <p:spTgt spid="15"/>
                                        </p:tgtEl>
                                      </p:cBhvr>
                                      <p:by x="105000" y="105000"/>
                                    </p:animScale>
                                  </p:childTnLst>
                                </p:cTn>
                              </p:par>
                              <p:par>
                                <p:cTn id="20" presetID="22" presetClass="entr" presetSubtype="8" fill="hold" grpId="0" nodeType="withEffect">
                                  <p:stCondLst>
                                    <p:cond delay="120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par>
                                <p:cTn id="23" presetID="6" presetClass="emph" presetSubtype="0" accel="50000" decel="50000" autoRev="1" fill="hold" grpId="1" nodeType="withEffect">
                                  <p:stCondLst>
                                    <p:cond delay="1200"/>
                                  </p:stCondLst>
                                  <p:childTnLst>
                                    <p:animScale>
                                      <p:cBhvr>
                                        <p:cTn id="24" dur="500" fill="hold"/>
                                        <p:tgtEl>
                                          <p:spTgt spid="16"/>
                                        </p:tgtEl>
                                      </p:cBhvr>
                                      <p:by x="105000" y="105000"/>
                                    </p:animScale>
                                  </p:childTnLst>
                                </p:cTn>
                              </p:par>
                              <p:par>
                                <p:cTn id="25" presetID="22" presetClass="entr" presetSubtype="8" fill="hold" grpId="0" nodeType="withEffect">
                                  <p:stCondLst>
                                    <p:cond delay="900"/>
                                  </p:stCondLst>
                                  <p:childTnLst>
                                    <p:set>
                                      <p:cBhvr>
                                        <p:cTn id="26" dur="1" fill="hold">
                                          <p:stCondLst>
                                            <p:cond delay="0"/>
                                          </p:stCondLst>
                                        </p:cTn>
                                        <p:tgtEl>
                                          <p:spTgt spid="17"/>
                                        </p:tgtEl>
                                        <p:attrNameLst>
                                          <p:attrName>style.visibility</p:attrName>
                                        </p:attrNameLst>
                                      </p:cBhvr>
                                      <p:to>
                                        <p:strVal val="visible"/>
                                      </p:to>
                                    </p:set>
                                    <p:animEffect transition="in" filter="wipe(left)">
                                      <p:cBhvr>
                                        <p:cTn id="27" dur="500"/>
                                        <p:tgtEl>
                                          <p:spTgt spid="17"/>
                                        </p:tgtEl>
                                      </p:cBhvr>
                                    </p:animEffect>
                                  </p:childTnLst>
                                </p:cTn>
                              </p:par>
                              <p:par>
                                <p:cTn id="28" presetID="6" presetClass="emph" presetSubtype="0" accel="50000" decel="50000" autoRev="1" fill="hold" grpId="1" nodeType="withEffect">
                                  <p:stCondLst>
                                    <p:cond delay="900"/>
                                  </p:stCondLst>
                                  <p:childTnLst>
                                    <p:animScale>
                                      <p:cBhvr>
                                        <p:cTn id="29" dur="500" fill="hold"/>
                                        <p:tgtEl>
                                          <p:spTgt spid="17"/>
                                        </p:tgtEl>
                                      </p:cBhvr>
                                      <p:by x="105000" y="105000"/>
                                    </p:animScale>
                                  </p:childTnLst>
                                </p:cTn>
                              </p:par>
                              <p:par>
                                <p:cTn id="30" presetID="22" presetClass="entr" presetSubtype="8" fill="hold" grpId="0" nodeType="withEffect">
                                  <p:stCondLst>
                                    <p:cond delay="1800"/>
                                  </p:stCondLst>
                                  <p:childTnLst>
                                    <p:set>
                                      <p:cBhvr>
                                        <p:cTn id="31" dur="1" fill="hold">
                                          <p:stCondLst>
                                            <p:cond delay="0"/>
                                          </p:stCondLst>
                                        </p:cTn>
                                        <p:tgtEl>
                                          <p:spTgt spid="18"/>
                                        </p:tgtEl>
                                        <p:attrNameLst>
                                          <p:attrName>style.visibility</p:attrName>
                                        </p:attrNameLst>
                                      </p:cBhvr>
                                      <p:to>
                                        <p:strVal val="visible"/>
                                      </p:to>
                                    </p:set>
                                    <p:animEffect transition="in" filter="wipe(left)">
                                      <p:cBhvr>
                                        <p:cTn id="32" dur="500"/>
                                        <p:tgtEl>
                                          <p:spTgt spid="18"/>
                                        </p:tgtEl>
                                      </p:cBhvr>
                                    </p:animEffect>
                                  </p:childTnLst>
                                </p:cTn>
                              </p:par>
                              <p:par>
                                <p:cTn id="33" presetID="6" presetClass="emph" presetSubtype="0" accel="50000" decel="50000" autoRev="1" fill="hold" grpId="1" nodeType="withEffect">
                                  <p:stCondLst>
                                    <p:cond delay="1800"/>
                                  </p:stCondLst>
                                  <p:childTnLst>
                                    <p:animScale>
                                      <p:cBhvr>
                                        <p:cTn id="34" dur="500" fill="hold"/>
                                        <p:tgtEl>
                                          <p:spTgt spid="18"/>
                                        </p:tgtEl>
                                      </p:cBhvr>
                                      <p:by x="105000" y="105000"/>
                                    </p:animScale>
                                  </p:childTnLst>
                                </p:cTn>
                              </p:par>
                              <p:par>
                                <p:cTn id="35" presetID="22" presetClass="entr" presetSubtype="8" fill="hold" grpId="0" nodeType="withEffect">
                                  <p:stCondLst>
                                    <p:cond delay="2100"/>
                                  </p:stCondLst>
                                  <p:childTnLst>
                                    <p:set>
                                      <p:cBhvr>
                                        <p:cTn id="36" dur="1" fill="hold">
                                          <p:stCondLst>
                                            <p:cond delay="0"/>
                                          </p:stCondLst>
                                        </p:cTn>
                                        <p:tgtEl>
                                          <p:spTgt spid="19"/>
                                        </p:tgtEl>
                                        <p:attrNameLst>
                                          <p:attrName>style.visibility</p:attrName>
                                        </p:attrNameLst>
                                      </p:cBhvr>
                                      <p:to>
                                        <p:strVal val="visible"/>
                                      </p:to>
                                    </p:set>
                                    <p:animEffect transition="in" filter="wipe(left)">
                                      <p:cBhvr>
                                        <p:cTn id="37" dur="500"/>
                                        <p:tgtEl>
                                          <p:spTgt spid="19"/>
                                        </p:tgtEl>
                                      </p:cBhvr>
                                    </p:animEffect>
                                  </p:childTnLst>
                                </p:cTn>
                              </p:par>
                              <p:par>
                                <p:cTn id="38" presetID="6" presetClass="emph" presetSubtype="0" accel="50000" decel="50000" autoRev="1" fill="hold" grpId="1" nodeType="withEffect">
                                  <p:stCondLst>
                                    <p:cond delay="2100"/>
                                  </p:stCondLst>
                                  <p:childTnLst>
                                    <p:animScale>
                                      <p:cBhvr>
                                        <p:cTn id="39" dur="500" fill="hold"/>
                                        <p:tgtEl>
                                          <p:spTgt spid="19"/>
                                        </p:tgtEl>
                                      </p:cBhvr>
                                      <p:by x="105000" y="105000"/>
                                    </p:animScale>
                                  </p:childTnLst>
                                </p:cTn>
                              </p:par>
                              <p:par>
                                <p:cTn id="40" presetID="22" presetClass="entr" presetSubtype="8" fill="hold" grpId="0" nodeType="withEffect">
                                  <p:stCondLst>
                                    <p:cond delay="150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par>
                                <p:cTn id="43" presetID="6" presetClass="emph" presetSubtype="0" accel="50000" decel="50000" autoRev="1" fill="hold" grpId="1" nodeType="withEffect">
                                  <p:stCondLst>
                                    <p:cond delay="1500"/>
                                  </p:stCondLst>
                                  <p:childTnLst>
                                    <p:animScale>
                                      <p:cBhvr>
                                        <p:cTn id="44" dur="500" fill="hold"/>
                                        <p:tgtEl>
                                          <p:spTgt spid="10"/>
                                        </p:tgtEl>
                                      </p:cBhvr>
                                      <p:by x="105000" y="105000"/>
                                    </p:animScale>
                                  </p:childTnLst>
                                </p:cTn>
                              </p:par>
                              <p:par>
                                <p:cTn id="45" presetID="2" presetClass="entr" presetSubtype="1" decel="50000" fill="hold" grpId="0" nodeType="withEffect">
                                  <p:stCondLst>
                                    <p:cond delay="0"/>
                                  </p:stCondLst>
                                  <p:iterate type="wd">
                                    <p:tmPct val="10000"/>
                                  </p:iterate>
                                  <p:childTnLst>
                                    <p:set>
                                      <p:cBhvr>
                                        <p:cTn id="46" dur="1" fill="hold">
                                          <p:stCondLst>
                                            <p:cond delay="0"/>
                                          </p:stCondLst>
                                        </p:cTn>
                                        <p:tgtEl>
                                          <p:spTgt spid="20"/>
                                        </p:tgtEl>
                                        <p:attrNameLst>
                                          <p:attrName>style.visibility</p:attrName>
                                        </p:attrNameLst>
                                      </p:cBhvr>
                                      <p:to>
                                        <p:strVal val="visible"/>
                                      </p:to>
                                    </p:set>
                                    <p:anim calcmode="lin" valueType="num">
                                      <p:cBhvr additive="base">
                                        <p:cTn id="47" dur="1000" fill="hold"/>
                                        <p:tgtEl>
                                          <p:spTgt spid="20"/>
                                        </p:tgtEl>
                                        <p:attrNameLst>
                                          <p:attrName>ppt_x</p:attrName>
                                        </p:attrNameLst>
                                      </p:cBhvr>
                                      <p:tavLst>
                                        <p:tav tm="0">
                                          <p:val>
                                            <p:strVal val="#ppt_x"/>
                                          </p:val>
                                        </p:tav>
                                        <p:tav tm="100000">
                                          <p:val>
                                            <p:strVal val="#ppt_x"/>
                                          </p:val>
                                        </p:tav>
                                      </p:tavLst>
                                    </p:anim>
                                    <p:anim calcmode="lin" valueType="num">
                                      <p:cBhvr additive="base">
                                        <p:cTn id="48" dur="1000" fill="hold"/>
                                        <p:tgtEl>
                                          <p:spTgt spid="2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P spid="12" grpId="0" animBg="1"/>
      <p:bldP spid="12"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6_Титульный слайд">
    <p:spTree>
      <p:nvGrpSpPr>
        <p:cNvPr id="1" name=""/>
        <p:cNvGrpSpPr/>
        <p:nvPr/>
      </p:nvGrpSpPr>
      <p:grpSpPr>
        <a:xfrm>
          <a:off x="0" y="0"/>
          <a:ext cx="0" cy="0"/>
          <a:chOff x="0" y="0"/>
          <a:chExt cx="0" cy="0"/>
        </a:xfrm>
      </p:grpSpPr>
      <p:sp>
        <p:nvSpPr>
          <p:cNvPr id="9" name="Picture Placeholder 8"/>
          <p:cNvSpPr>
            <a:spLocks noGrp="1"/>
          </p:cNvSpPr>
          <p:nvPr>
            <p:ph type="pic" sz="quarter" idx="15"/>
          </p:nvPr>
        </p:nvSpPr>
        <p:spPr>
          <a:xfrm>
            <a:off x="6085840" y="-30480"/>
            <a:ext cx="3048000" cy="68884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32" name="Title 1"/>
          <p:cNvSpPr>
            <a:spLocks noGrp="1"/>
          </p:cNvSpPr>
          <p:nvPr>
            <p:ph type="title" hasCustomPrompt="1"/>
          </p:nvPr>
        </p:nvSpPr>
        <p:spPr>
          <a:xfrm>
            <a:off x="1075771" y="837994"/>
            <a:ext cx="447412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
        <p:nvSpPr>
          <p:cNvPr id="33" name="Текст 3"/>
          <p:cNvSpPr>
            <a:spLocks noGrp="1"/>
          </p:cNvSpPr>
          <p:nvPr>
            <p:ph type="body" sz="quarter" idx="16" hasCustomPrompt="1"/>
          </p:nvPr>
        </p:nvSpPr>
        <p:spPr>
          <a:xfrm>
            <a:off x="1075771" y="2282906"/>
            <a:ext cx="4453257" cy="1427139"/>
          </a:xfrm>
          <a:prstGeom prst="rect">
            <a:avLst/>
          </a:prstGeom>
        </p:spPr>
        <p:txBody>
          <a:bodyPr>
            <a:normAutofit/>
          </a:bodyPr>
          <a:lstStyle>
            <a:lvl1pPr>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34" name="Текст 3"/>
          <p:cNvSpPr>
            <a:spLocks noGrp="1"/>
          </p:cNvSpPr>
          <p:nvPr>
            <p:ph type="body" sz="quarter" idx="17" hasCustomPrompt="1"/>
          </p:nvPr>
        </p:nvSpPr>
        <p:spPr>
          <a:xfrm>
            <a:off x="9612906" y="837994"/>
            <a:ext cx="2100028" cy="5121194"/>
          </a:xfrm>
          <a:prstGeom prst="rect">
            <a:avLst/>
          </a:prstGeom>
        </p:spPr>
        <p:txBody>
          <a:bodyPr>
            <a:normAutofit/>
          </a:bodyPr>
          <a:lstStyle>
            <a:lvl1pPr algn="ctr">
              <a:defRPr lang="en-US" sz="1400" b="0" i="0" baseline="0" dirty="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6" presetClass="emph" presetSubtype="0" accel="50000" decel="50000" autoRev="1" fill="hold" grpId="1" nodeType="withEffect">
                                  <p:stCondLst>
                                    <p:cond delay="500"/>
                                  </p:stCondLst>
                                  <p:childTnLst>
                                    <p:animScale>
                                      <p:cBhvr>
                                        <p:cTn id="9" dur="500" fill="hold"/>
                                        <p:tgtEl>
                                          <p:spTgt spid="9"/>
                                        </p:tgtEl>
                                      </p:cBhvr>
                                      <p:by x="105000" y="105000"/>
                                    </p:animScale>
                                  </p:childTnLst>
                                </p:cTn>
                              </p:par>
                              <p:par>
                                <p:cTn id="10" presetID="2" presetClass="entr" presetSubtype="1" decel="50000" fill="hold" grpId="0" nodeType="withEffect">
                                  <p:stCondLst>
                                    <p:cond delay="0"/>
                                  </p:stCondLst>
                                  <p:iterate type="wd">
                                    <p:tmPct val="10000"/>
                                  </p:iterate>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1000" fill="hold"/>
                                        <p:tgtEl>
                                          <p:spTgt spid="32"/>
                                        </p:tgtEl>
                                        <p:attrNameLst>
                                          <p:attrName>ppt_x</p:attrName>
                                        </p:attrNameLst>
                                      </p:cBhvr>
                                      <p:tavLst>
                                        <p:tav tm="0">
                                          <p:val>
                                            <p:strVal val="#ppt_x"/>
                                          </p:val>
                                        </p:tav>
                                        <p:tav tm="100000">
                                          <p:val>
                                            <p:strVal val="#ppt_x"/>
                                          </p:val>
                                        </p:tav>
                                      </p:tavLst>
                                    </p:anim>
                                    <p:anim calcmode="lin" valueType="num">
                                      <p:cBhvr additive="base">
                                        <p:cTn id="13" dur="1000" fill="hold"/>
                                        <p:tgtEl>
                                          <p:spTgt spid="3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32" grpId="0"/>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Пользовательский макет">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1075771" y="380794"/>
            <a:ext cx="762372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iterate type="wd">
                                    <p:tmPct val="10000"/>
                                  </p:iterate>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Пользовательский макет">
    <p:spTree>
      <p:nvGrpSpPr>
        <p:cNvPr id="1" name=""/>
        <p:cNvGrpSpPr/>
        <p:nvPr/>
      </p:nvGrpSpPr>
      <p:grpSpPr>
        <a:xfrm>
          <a:off x="0" y="0"/>
          <a:ext cx="0" cy="0"/>
          <a:chOff x="0" y="0"/>
          <a:chExt cx="0" cy="0"/>
        </a:xfrm>
      </p:grpSpPr>
      <p:sp>
        <p:nvSpPr>
          <p:cNvPr id="9" name="Текст 3"/>
          <p:cNvSpPr>
            <a:spLocks noGrp="1"/>
          </p:cNvSpPr>
          <p:nvPr>
            <p:ph type="body" sz="quarter" idx="12" hasCustomPrompt="1"/>
          </p:nvPr>
        </p:nvSpPr>
        <p:spPr>
          <a:xfrm>
            <a:off x="1075770" y="2108200"/>
            <a:ext cx="4500081" cy="3948788"/>
          </a:xfrm>
          <a:prstGeom prst="rect">
            <a:avLst/>
          </a:prstGeom>
        </p:spPr>
        <p:txBody>
          <a:bodyPr>
            <a:normAutofit/>
          </a:bodyPr>
          <a:lstStyle>
            <a:lvl1pPr algn="l">
              <a:lnSpc>
                <a:spcPct val="12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5" name="Title 1"/>
          <p:cNvSpPr>
            <a:spLocks noGrp="1"/>
          </p:cNvSpPr>
          <p:nvPr>
            <p:ph type="title" hasCustomPrompt="1"/>
          </p:nvPr>
        </p:nvSpPr>
        <p:spPr>
          <a:xfrm>
            <a:off x="1075771" y="837994"/>
            <a:ext cx="447412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iterate type="wd">
                                    <p:tmPct val="10000"/>
                                  </p:iterate>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72_Пользовательский макет">
    <p:spTree>
      <p:nvGrpSpPr>
        <p:cNvPr id="1" name=""/>
        <p:cNvGrpSpPr/>
        <p:nvPr/>
      </p:nvGrpSpPr>
      <p:grpSpPr>
        <a:xfrm>
          <a:off x="0" y="0"/>
          <a:ext cx="0" cy="0"/>
          <a:chOff x="0" y="0"/>
          <a:chExt cx="0" cy="0"/>
        </a:xfrm>
      </p:grpSpPr>
      <p:pic>
        <p:nvPicPr>
          <p:cNvPr id="9" name="Изображение 8"/>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a:xfrm>
            <a:off x="6560179" y="13648"/>
            <a:ext cx="5384619" cy="9320776"/>
          </a:xfrm>
          <a:prstGeom prst="rect">
            <a:avLst/>
          </a:prstGeom>
        </p:spPr>
      </p:pic>
      <p:sp>
        <p:nvSpPr>
          <p:cNvPr id="20" name="Рисунок 21"/>
          <p:cNvSpPr>
            <a:spLocks noGrp="1"/>
          </p:cNvSpPr>
          <p:nvPr>
            <p:ph type="pic" sz="quarter" idx="15"/>
          </p:nvPr>
        </p:nvSpPr>
        <p:spPr>
          <a:xfrm>
            <a:off x="7369791" y="1073912"/>
            <a:ext cx="2312724" cy="411777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400" dirty="0"/>
            </a:lvl1pPr>
          </a:lstStyle>
          <a:p>
            <a:pPr lvl="0" algn="ctr"/>
            <a:endParaRPr lang="ru-RU" dirty="0"/>
          </a:p>
        </p:txBody>
      </p:sp>
      <p:sp>
        <p:nvSpPr>
          <p:cNvPr id="10" name="Текст 3"/>
          <p:cNvSpPr>
            <a:spLocks noGrp="1"/>
          </p:cNvSpPr>
          <p:nvPr>
            <p:ph type="body" sz="quarter" idx="14" hasCustomPrompt="1"/>
          </p:nvPr>
        </p:nvSpPr>
        <p:spPr>
          <a:xfrm>
            <a:off x="1080818" y="2097006"/>
            <a:ext cx="3334345" cy="3707983"/>
          </a:xfrm>
          <a:prstGeom prst="rect">
            <a:avLst/>
          </a:prstGeom>
        </p:spPr>
        <p:txBody>
          <a:bodyPr>
            <a:normAutofit/>
          </a:bodyPr>
          <a:lstStyle>
            <a:lvl1pPr>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6" name="Title 1"/>
          <p:cNvSpPr>
            <a:spLocks noGrp="1"/>
          </p:cNvSpPr>
          <p:nvPr>
            <p:ph type="title" hasCustomPrompt="1"/>
          </p:nvPr>
        </p:nvSpPr>
        <p:spPr>
          <a:xfrm>
            <a:off x="1075771" y="837994"/>
            <a:ext cx="447412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iterate type="wd">
                                    <p:tmPct val="10000"/>
                                  </p:iterate>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40_Пользовательский макет">
    <p:spTree>
      <p:nvGrpSpPr>
        <p:cNvPr id="1" name=""/>
        <p:cNvGrpSpPr/>
        <p:nvPr/>
      </p:nvGrpSpPr>
      <p:grpSpPr>
        <a:xfrm>
          <a:off x="0" y="0"/>
          <a:ext cx="0" cy="0"/>
          <a:chOff x="0" y="0"/>
          <a:chExt cx="0" cy="0"/>
        </a:xfrm>
      </p:grpSpPr>
      <p:sp>
        <p:nvSpPr>
          <p:cNvPr id="18" name="Текст 22"/>
          <p:cNvSpPr>
            <a:spLocks noGrp="1"/>
          </p:cNvSpPr>
          <p:nvPr>
            <p:ph type="body" sz="quarter" idx="41"/>
          </p:nvPr>
        </p:nvSpPr>
        <p:spPr>
          <a:xfrm>
            <a:off x="1905001" y="2714246"/>
            <a:ext cx="4181474" cy="1215089"/>
          </a:xfrm>
          <a:prstGeom prst="rect">
            <a:avLst/>
          </a:prstGeom>
        </p:spPr>
        <p:txBody>
          <a:bodyPr>
            <a:normAutofit/>
          </a:bodyPr>
          <a:lstStyle>
            <a:lvl1pPr marL="0" indent="0">
              <a:lnSpc>
                <a:spcPct val="130000"/>
              </a:lnSpc>
              <a:buNone/>
              <a:defRPr sz="1200">
                <a:latin typeface="Tahoma" panose="020B0604030504040204" pitchFamily="34" charset="0"/>
                <a:ea typeface="Tahoma" panose="020B0604030504040204" pitchFamily="34" charset="0"/>
                <a:cs typeface="Tahoma" panose="020B0604030504040204" pitchFamily="34" charset="0"/>
              </a:defRPr>
            </a:lvl1pPr>
          </a:lstStyle>
          <a:p>
            <a:endParaRPr lang="ru-RU" dirty="0"/>
          </a:p>
        </p:txBody>
      </p:sp>
      <p:sp>
        <p:nvSpPr>
          <p:cNvPr id="16" name="Текст 22"/>
          <p:cNvSpPr>
            <a:spLocks noGrp="1"/>
          </p:cNvSpPr>
          <p:nvPr>
            <p:ph type="body" sz="quarter" idx="39"/>
          </p:nvPr>
        </p:nvSpPr>
        <p:spPr>
          <a:xfrm>
            <a:off x="1905001" y="4639611"/>
            <a:ext cx="4181474" cy="1215089"/>
          </a:xfrm>
          <a:prstGeom prst="rect">
            <a:avLst/>
          </a:prstGeom>
        </p:spPr>
        <p:txBody>
          <a:bodyPr>
            <a:normAutofit/>
          </a:bodyPr>
          <a:lstStyle>
            <a:lvl1pPr marL="0" indent="0">
              <a:lnSpc>
                <a:spcPct val="130000"/>
              </a:lnSpc>
              <a:buNone/>
              <a:defRPr sz="1200">
                <a:latin typeface="Tahoma" panose="020B0604030504040204" pitchFamily="34" charset="0"/>
                <a:ea typeface="Tahoma" panose="020B0604030504040204" pitchFamily="34" charset="0"/>
                <a:cs typeface="Tahoma" panose="020B0604030504040204" pitchFamily="34" charset="0"/>
              </a:defRPr>
            </a:lvl1pPr>
          </a:lstStyle>
          <a:p>
            <a:endParaRPr lang="ru-RU" dirty="0"/>
          </a:p>
        </p:txBody>
      </p:sp>
      <p:sp>
        <p:nvSpPr>
          <p:cNvPr id="17" name="Текст 22"/>
          <p:cNvSpPr>
            <a:spLocks noGrp="1"/>
          </p:cNvSpPr>
          <p:nvPr>
            <p:ph type="body" sz="quarter" idx="40"/>
          </p:nvPr>
        </p:nvSpPr>
        <p:spPr>
          <a:xfrm>
            <a:off x="6605172" y="4639611"/>
            <a:ext cx="4181474" cy="1215089"/>
          </a:xfrm>
          <a:prstGeom prst="rect">
            <a:avLst/>
          </a:prstGeom>
        </p:spPr>
        <p:txBody>
          <a:bodyPr>
            <a:normAutofit/>
          </a:bodyPr>
          <a:lstStyle>
            <a:lvl1pPr marL="0" indent="0">
              <a:lnSpc>
                <a:spcPct val="130000"/>
              </a:lnSpc>
              <a:buNone/>
              <a:defRPr sz="1200">
                <a:latin typeface="Tahoma" panose="020B0604030504040204" pitchFamily="34" charset="0"/>
                <a:ea typeface="Tahoma" panose="020B0604030504040204" pitchFamily="34" charset="0"/>
                <a:cs typeface="Tahoma" panose="020B0604030504040204" pitchFamily="34" charset="0"/>
              </a:defRPr>
            </a:lvl1pPr>
          </a:lstStyle>
          <a:p>
            <a:endParaRPr lang="ru-RU" dirty="0"/>
          </a:p>
        </p:txBody>
      </p:sp>
      <p:sp>
        <p:nvSpPr>
          <p:cNvPr id="19" name="Текст 22"/>
          <p:cNvSpPr>
            <a:spLocks noGrp="1"/>
          </p:cNvSpPr>
          <p:nvPr>
            <p:ph type="body" sz="quarter" idx="42"/>
          </p:nvPr>
        </p:nvSpPr>
        <p:spPr>
          <a:xfrm>
            <a:off x="6605172" y="2714246"/>
            <a:ext cx="4181474" cy="1215089"/>
          </a:xfrm>
          <a:prstGeom prst="rect">
            <a:avLst/>
          </a:prstGeom>
        </p:spPr>
        <p:txBody>
          <a:bodyPr>
            <a:normAutofit/>
          </a:bodyPr>
          <a:lstStyle>
            <a:lvl1pPr marL="0" indent="0">
              <a:lnSpc>
                <a:spcPct val="130000"/>
              </a:lnSpc>
              <a:buNone/>
              <a:defRPr sz="1200">
                <a:latin typeface="Tahoma" panose="020B0604030504040204" pitchFamily="34" charset="0"/>
                <a:ea typeface="Tahoma" panose="020B0604030504040204" pitchFamily="34" charset="0"/>
                <a:cs typeface="Tahoma" panose="020B0604030504040204" pitchFamily="34" charset="0"/>
              </a:defRPr>
            </a:lvl1pPr>
          </a:lstStyle>
          <a:p>
            <a:endParaRPr lang="ru-RU" dirty="0"/>
          </a:p>
        </p:txBody>
      </p:sp>
      <p:sp>
        <p:nvSpPr>
          <p:cNvPr id="20" name="Title 1"/>
          <p:cNvSpPr>
            <a:spLocks noGrp="1"/>
          </p:cNvSpPr>
          <p:nvPr>
            <p:ph type="title" hasCustomPrompt="1"/>
          </p:nvPr>
        </p:nvSpPr>
        <p:spPr>
          <a:xfrm>
            <a:off x="1075771" y="837994"/>
            <a:ext cx="662042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iterate type="wd">
                                    <p:tmPct val="10000"/>
                                  </p:iterate>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53_Пользовательский макет">
    <p:spTree>
      <p:nvGrpSpPr>
        <p:cNvPr id="1" name=""/>
        <p:cNvGrpSpPr/>
        <p:nvPr/>
      </p:nvGrpSpPr>
      <p:grpSpPr>
        <a:xfrm>
          <a:off x="0" y="0"/>
          <a:ext cx="0" cy="0"/>
          <a:chOff x="0" y="0"/>
          <a:chExt cx="0" cy="0"/>
        </a:xfrm>
      </p:grpSpPr>
      <p:sp>
        <p:nvSpPr>
          <p:cNvPr id="8" name="Picture Placeholder 8"/>
          <p:cNvSpPr>
            <a:spLocks noGrp="1"/>
          </p:cNvSpPr>
          <p:nvPr>
            <p:ph type="pic" sz="quarter" idx="12"/>
          </p:nvPr>
        </p:nvSpPr>
        <p:spPr>
          <a:xfrm>
            <a:off x="6096000" y="3429000"/>
            <a:ext cx="6096000" cy="3429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11" name="Title 1"/>
          <p:cNvSpPr>
            <a:spLocks noGrp="1"/>
          </p:cNvSpPr>
          <p:nvPr>
            <p:ph type="title" hasCustomPrompt="1"/>
          </p:nvPr>
        </p:nvSpPr>
        <p:spPr>
          <a:xfrm>
            <a:off x="1075771" y="837994"/>
            <a:ext cx="512182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
        <p:nvSpPr>
          <p:cNvPr id="15" name="Текст 3"/>
          <p:cNvSpPr>
            <a:spLocks noGrp="1"/>
          </p:cNvSpPr>
          <p:nvPr>
            <p:ph type="body" sz="quarter" idx="31" hasCustomPrompt="1"/>
          </p:nvPr>
        </p:nvSpPr>
        <p:spPr>
          <a:xfrm>
            <a:off x="7112000" y="1748279"/>
            <a:ext cx="4186688" cy="1454372"/>
          </a:xfrm>
          <a:prstGeom prst="rect">
            <a:avLst/>
          </a:prstGeom>
        </p:spPr>
        <p:txBody>
          <a:bodyPr>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16" name="Текст 3"/>
          <p:cNvSpPr>
            <a:spLocks noGrp="1"/>
          </p:cNvSpPr>
          <p:nvPr>
            <p:ph type="body" sz="quarter" idx="32" hasCustomPrompt="1"/>
          </p:nvPr>
        </p:nvSpPr>
        <p:spPr>
          <a:xfrm>
            <a:off x="1075771" y="3962400"/>
            <a:ext cx="4186688" cy="2327566"/>
          </a:xfrm>
          <a:prstGeom prst="rect">
            <a:avLst/>
          </a:prstGeom>
        </p:spPr>
        <p:txBody>
          <a:bodyPr>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8"/>
                                        </p:tgtEl>
                                      </p:cBhvr>
                                      <p:by x="105000" y="105000"/>
                                    </p:animScale>
                                  </p:childTnLst>
                                </p:cTn>
                              </p:par>
                              <p:par>
                                <p:cTn id="10" presetID="2" presetClass="entr" presetSubtype="1" decel="50000" fill="hold" grpId="0" nodeType="withEffect">
                                  <p:stCondLst>
                                    <p:cond delay="0"/>
                                  </p:stCondLst>
                                  <p:iterate type="wd">
                                    <p:tmPct val="10000"/>
                                  </p:iterate>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1000" fill="hold"/>
                                        <p:tgtEl>
                                          <p:spTgt spid="11"/>
                                        </p:tgtEl>
                                        <p:attrNameLst>
                                          <p:attrName>ppt_x</p:attrName>
                                        </p:attrNameLst>
                                      </p:cBhvr>
                                      <p:tavLst>
                                        <p:tav tm="0">
                                          <p:val>
                                            <p:strVal val="#ppt_x"/>
                                          </p:val>
                                        </p:tav>
                                        <p:tav tm="100000">
                                          <p:val>
                                            <p:strVal val="#ppt_x"/>
                                          </p:val>
                                        </p:tav>
                                      </p:tavLst>
                                    </p:anim>
                                    <p:anim calcmode="lin" valueType="num">
                                      <p:cBhvr additive="base">
                                        <p:cTn id="13" dur="100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11"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59_Пользовательский макет">
    <p:spTree>
      <p:nvGrpSpPr>
        <p:cNvPr id="1" name=""/>
        <p:cNvGrpSpPr/>
        <p:nvPr/>
      </p:nvGrpSpPr>
      <p:grpSpPr>
        <a:xfrm>
          <a:off x="0" y="0"/>
          <a:ext cx="0" cy="0"/>
          <a:chOff x="0" y="0"/>
          <a:chExt cx="0" cy="0"/>
        </a:xfrm>
      </p:grpSpPr>
      <p:sp>
        <p:nvSpPr>
          <p:cNvPr id="9" name="Picture Placeholder 8"/>
          <p:cNvSpPr>
            <a:spLocks noGrp="1"/>
          </p:cNvSpPr>
          <p:nvPr>
            <p:ph type="pic" sz="quarter" idx="14"/>
          </p:nvPr>
        </p:nvSpPr>
        <p:spPr>
          <a:xfrm>
            <a:off x="5078852" y="0"/>
            <a:ext cx="3059307" cy="2289977"/>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13" name="Picture Placeholder 8"/>
          <p:cNvSpPr>
            <a:spLocks noGrp="1"/>
          </p:cNvSpPr>
          <p:nvPr>
            <p:ph type="pic" sz="quarter" idx="15"/>
          </p:nvPr>
        </p:nvSpPr>
        <p:spPr>
          <a:xfrm>
            <a:off x="5485252" y="2271429"/>
            <a:ext cx="3059307" cy="2289977"/>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18" name="Picture Placeholder 8"/>
          <p:cNvSpPr>
            <a:spLocks noGrp="1"/>
          </p:cNvSpPr>
          <p:nvPr>
            <p:ph type="pic" sz="quarter" idx="16"/>
          </p:nvPr>
        </p:nvSpPr>
        <p:spPr>
          <a:xfrm>
            <a:off x="5078852" y="4578183"/>
            <a:ext cx="3059307" cy="2289977"/>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cxnSp>
        <p:nvCxnSpPr>
          <p:cNvPr id="19" name="Straight Connector 11"/>
          <p:cNvCxnSpPr/>
          <p:nvPr userDrawn="1"/>
        </p:nvCxnSpPr>
        <p:spPr>
          <a:xfrm>
            <a:off x="7091680" y="2274008"/>
            <a:ext cx="5100320"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4"/>
          <p:cNvCxnSpPr/>
          <p:nvPr userDrawn="1"/>
        </p:nvCxnSpPr>
        <p:spPr>
          <a:xfrm>
            <a:off x="6990080" y="4569794"/>
            <a:ext cx="5201920"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8" name="Текст 3"/>
          <p:cNvSpPr>
            <a:spLocks noGrp="1"/>
          </p:cNvSpPr>
          <p:nvPr>
            <p:ph type="body" sz="quarter" idx="41" hasCustomPrompt="1"/>
          </p:nvPr>
        </p:nvSpPr>
        <p:spPr>
          <a:xfrm>
            <a:off x="1075771" y="3326140"/>
            <a:ext cx="2919683" cy="2350760"/>
          </a:xfrm>
          <a:prstGeom prst="rect">
            <a:avLst/>
          </a:prstGeom>
        </p:spPr>
        <p:txBody>
          <a:bodyPr>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29" name="Title 1"/>
          <p:cNvSpPr>
            <a:spLocks noGrp="1"/>
          </p:cNvSpPr>
          <p:nvPr>
            <p:ph type="title" hasCustomPrompt="1"/>
          </p:nvPr>
        </p:nvSpPr>
        <p:spPr>
          <a:xfrm>
            <a:off x="1075771" y="837994"/>
            <a:ext cx="3515353"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
        <p:nvSpPr>
          <p:cNvPr id="30" name="Текст 3"/>
          <p:cNvSpPr>
            <a:spLocks noGrp="1"/>
          </p:cNvSpPr>
          <p:nvPr>
            <p:ph type="body" sz="quarter" idx="42" hasCustomPrompt="1"/>
          </p:nvPr>
        </p:nvSpPr>
        <p:spPr>
          <a:xfrm>
            <a:off x="8544559" y="431680"/>
            <a:ext cx="3124690" cy="1431137"/>
          </a:xfrm>
          <a:prstGeom prst="rect">
            <a:avLst/>
          </a:prstGeom>
        </p:spPr>
        <p:txBody>
          <a:bodyPr>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31" name="Текст 3"/>
          <p:cNvSpPr>
            <a:spLocks noGrp="1"/>
          </p:cNvSpPr>
          <p:nvPr>
            <p:ph type="body" sz="quarter" idx="43" hasCustomPrompt="1"/>
          </p:nvPr>
        </p:nvSpPr>
        <p:spPr>
          <a:xfrm>
            <a:off x="8806424" y="2727465"/>
            <a:ext cx="3124690" cy="1431137"/>
          </a:xfrm>
          <a:prstGeom prst="rect">
            <a:avLst/>
          </a:prstGeom>
        </p:spPr>
        <p:txBody>
          <a:bodyPr>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32" name="Текст 3"/>
          <p:cNvSpPr>
            <a:spLocks noGrp="1"/>
          </p:cNvSpPr>
          <p:nvPr>
            <p:ph type="body" sz="quarter" idx="44" hasCustomPrompt="1"/>
          </p:nvPr>
        </p:nvSpPr>
        <p:spPr>
          <a:xfrm>
            <a:off x="8544559" y="5007602"/>
            <a:ext cx="3124690" cy="1431137"/>
          </a:xfrm>
          <a:prstGeom prst="rect">
            <a:avLst/>
          </a:prstGeom>
        </p:spPr>
        <p:txBody>
          <a:bodyPr>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30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6" presetClass="emph" presetSubtype="0" accel="50000" decel="50000" autoRev="1" fill="hold" grpId="1" nodeType="withEffect">
                                  <p:stCondLst>
                                    <p:cond delay="300"/>
                                  </p:stCondLst>
                                  <p:childTnLst>
                                    <p:animScale>
                                      <p:cBhvr>
                                        <p:cTn id="9" dur="500" fill="hold"/>
                                        <p:tgtEl>
                                          <p:spTgt spid="9"/>
                                        </p:tgtEl>
                                      </p:cBhvr>
                                      <p:by x="105000" y="105000"/>
                                    </p:animScale>
                                  </p:childTnLst>
                                </p:cTn>
                              </p:par>
                              <p:par>
                                <p:cTn id="10" presetID="22" presetClass="entr" presetSubtype="8" fill="hold" grpId="0" nodeType="withEffect">
                                  <p:stCondLst>
                                    <p:cond delay="90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par>
                                <p:cTn id="13" presetID="6" presetClass="emph" presetSubtype="0" accel="50000" decel="50000" autoRev="1" fill="hold" grpId="1" nodeType="withEffect">
                                  <p:stCondLst>
                                    <p:cond delay="900"/>
                                  </p:stCondLst>
                                  <p:childTnLst>
                                    <p:animScale>
                                      <p:cBhvr>
                                        <p:cTn id="14" dur="500" fill="hold"/>
                                        <p:tgtEl>
                                          <p:spTgt spid="13"/>
                                        </p:tgtEl>
                                      </p:cBhvr>
                                      <p:by x="105000" y="105000"/>
                                    </p:animScale>
                                  </p:childTnLst>
                                </p:cTn>
                              </p:par>
                              <p:par>
                                <p:cTn id="15" presetID="22" presetClass="entr" presetSubtype="8" fill="hold" grpId="0" nodeType="withEffect">
                                  <p:stCondLst>
                                    <p:cond delay="600"/>
                                  </p:stCondLst>
                                  <p:childTnLst>
                                    <p:set>
                                      <p:cBhvr>
                                        <p:cTn id="16" dur="1" fill="hold">
                                          <p:stCondLst>
                                            <p:cond delay="0"/>
                                          </p:stCondLst>
                                        </p:cTn>
                                        <p:tgtEl>
                                          <p:spTgt spid="18"/>
                                        </p:tgtEl>
                                        <p:attrNameLst>
                                          <p:attrName>style.visibility</p:attrName>
                                        </p:attrNameLst>
                                      </p:cBhvr>
                                      <p:to>
                                        <p:strVal val="visible"/>
                                      </p:to>
                                    </p:set>
                                    <p:animEffect transition="in" filter="wipe(left)">
                                      <p:cBhvr>
                                        <p:cTn id="17" dur="500"/>
                                        <p:tgtEl>
                                          <p:spTgt spid="18"/>
                                        </p:tgtEl>
                                      </p:cBhvr>
                                    </p:animEffect>
                                  </p:childTnLst>
                                </p:cTn>
                              </p:par>
                              <p:par>
                                <p:cTn id="18" presetID="6" presetClass="emph" presetSubtype="0" accel="50000" decel="50000" autoRev="1" fill="hold" grpId="1" nodeType="withEffect">
                                  <p:stCondLst>
                                    <p:cond delay="600"/>
                                  </p:stCondLst>
                                  <p:childTnLst>
                                    <p:animScale>
                                      <p:cBhvr>
                                        <p:cTn id="19" dur="500" fill="hold"/>
                                        <p:tgtEl>
                                          <p:spTgt spid="18"/>
                                        </p:tgtEl>
                                      </p:cBhvr>
                                      <p:by x="105000" y="105000"/>
                                    </p:animScale>
                                  </p:childTnLst>
                                </p:cTn>
                              </p:par>
                              <p:par>
                                <p:cTn id="20" presetID="2" presetClass="entr" presetSubtype="1" decel="50000" fill="hold" grpId="0" nodeType="withEffect">
                                  <p:stCondLst>
                                    <p:cond delay="0"/>
                                  </p:stCondLst>
                                  <p:iterate type="wd">
                                    <p:tmPct val="10000"/>
                                  </p:iterate>
                                  <p:childTnLst>
                                    <p:set>
                                      <p:cBhvr>
                                        <p:cTn id="21" dur="1" fill="hold">
                                          <p:stCondLst>
                                            <p:cond delay="0"/>
                                          </p:stCondLst>
                                        </p:cTn>
                                        <p:tgtEl>
                                          <p:spTgt spid="29"/>
                                        </p:tgtEl>
                                        <p:attrNameLst>
                                          <p:attrName>style.visibility</p:attrName>
                                        </p:attrNameLst>
                                      </p:cBhvr>
                                      <p:to>
                                        <p:strVal val="visible"/>
                                      </p:to>
                                    </p:set>
                                    <p:anim calcmode="lin" valueType="num">
                                      <p:cBhvr additive="base">
                                        <p:cTn id="22" dur="1000" fill="hold"/>
                                        <p:tgtEl>
                                          <p:spTgt spid="29"/>
                                        </p:tgtEl>
                                        <p:attrNameLst>
                                          <p:attrName>ppt_x</p:attrName>
                                        </p:attrNameLst>
                                      </p:cBhvr>
                                      <p:tavLst>
                                        <p:tav tm="0">
                                          <p:val>
                                            <p:strVal val="#ppt_x"/>
                                          </p:val>
                                        </p:tav>
                                        <p:tav tm="100000">
                                          <p:val>
                                            <p:strVal val="#ppt_x"/>
                                          </p:val>
                                        </p:tav>
                                      </p:tavLst>
                                    </p:anim>
                                    <p:anim calcmode="lin" valueType="num">
                                      <p:cBhvr additive="base">
                                        <p:cTn id="23" dur="1000" fill="hold"/>
                                        <p:tgtEl>
                                          <p:spTgt spid="2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3" grpId="0" animBg="1"/>
      <p:bldP spid="13" grpId="1" animBg="1"/>
      <p:bldP spid="18" grpId="0" animBg="1"/>
      <p:bldP spid="18" grpId="1" animBg="1"/>
      <p:bldP spid="29"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94_Пользовательский макет">
    <p:spTree>
      <p:nvGrpSpPr>
        <p:cNvPr id="1" name=""/>
        <p:cNvGrpSpPr/>
        <p:nvPr/>
      </p:nvGrpSpPr>
      <p:grpSpPr>
        <a:xfrm>
          <a:off x="0" y="0"/>
          <a:ext cx="0" cy="0"/>
          <a:chOff x="0" y="0"/>
          <a:chExt cx="0" cy="0"/>
        </a:xfrm>
      </p:grpSpPr>
      <p:sp>
        <p:nvSpPr>
          <p:cNvPr id="7" name="Picture Placeholder 8"/>
          <p:cNvSpPr>
            <a:spLocks noGrp="1"/>
          </p:cNvSpPr>
          <p:nvPr>
            <p:ph type="pic" sz="quarter" idx="14"/>
          </p:nvPr>
        </p:nvSpPr>
        <p:spPr>
          <a:xfrm>
            <a:off x="6347457" y="3997960"/>
            <a:ext cx="5844542" cy="286004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8" name="Picture Placeholder 8"/>
          <p:cNvSpPr>
            <a:spLocks noGrp="1"/>
          </p:cNvSpPr>
          <p:nvPr>
            <p:ph type="pic" sz="quarter" idx="18"/>
          </p:nvPr>
        </p:nvSpPr>
        <p:spPr>
          <a:xfrm>
            <a:off x="0" y="3997960"/>
            <a:ext cx="5874646" cy="28600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9" name="Title 1"/>
          <p:cNvSpPr>
            <a:spLocks noGrp="1"/>
          </p:cNvSpPr>
          <p:nvPr>
            <p:ph type="title" hasCustomPrompt="1"/>
          </p:nvPr>
        </p:nvSpPr>
        <p:spPr>
          <a:xfrm>
            <a:off x="1075771" y="837994"/>
            <a:ext cx="662042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
        <p:nvSpPr>
          <p:cNvPr id="11" name="Текст 3"/>
          <p:cNvSpPr>
            <a:spLocks noGrp="1"/>
          </p:cNvSpPr>
          <p:nvPr>
            <p:ph type="body" sz="quarter" idx="44" hasCustomPrompt="1"/>
          </p:nvPr>
        </p:nvSpPr>
        <p:spPr>
          <a:xfrm>
            <a:off x="1075771" y="2036535"/>
            <a:ext cx="9597750" cy="1128155"/>
          </a:xfrm>
          <a:prstGeom prst="rect">
            <a:avLst/>
          </a:prstGeom>
        </p:spPr>
        <p:txBody>
          <a:bodyPr numCol="1" spcCol="720000">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80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6" presetClass="emph" presetSubtype="0" accel="50000" decel="50000" autoRev="1" fill="hold" grpId="1" nodeType="withEffect">
                                  <p:stCondLst>
                                    <p:cond delay="800"/>
                                  </p:stCondLst>
                                  <p:childTnLst>
                                    <p:animScale>
                                      <p:cBhvr>
                                        <p:cTn id="9" dur="500" fill="hold"/>
                                        <p:tgtEl>
                                          <p:spTgt spid="7"/>
                                        </p:tgtEl>
                                      </p:cBhvr>
                                      <p:by x="105000" y="105000"/>
                                    </p:animScale>
                                  </p:childTnLst>
                                </p:cTn>
                              </p:par>
                              <p:par>
                                <p:cTn id="10" presetID="22" presetClass="entr" presetSubtype="8" fill="hold" grpId="0" nodeType="withEffect">
                                  <p:stCondLst>
                                    <p:cond delay="50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par>
                                <p:cTn id="13" presetID="6" presetClass="emph" presetSubtype="0" accel="50000" decel="50000" autoRev="1" fill="hold" grpId="1" nodeType="withEffect">
                                  <p:stCondLst>
                                    <p:cond delay="500"/>
                                  </p:stCondLst>
                                  <p:childTnLst>
                                    <p:animScale>
                                      <p:cBhvr>
                                        <p:cTn id="14" dur="500" fill="hold"/>
                                        <p:tgtEl>
                                          <p:spTgt spid="8"/>
                                        </p:tgtEl>
                                      </p:cBhvr>
                                      <p:by x="105000" y="105000"/>
                                    </p:animScale>
                                  </p:childTnLst>
                                </p:cTn>
                              </p:par>
                              <p:par>
                                <p:cTn id="15" presetID="2" presetClass="entr" presetSubtype="1" decel="50000" fill="hold" grpId="0" nodeType="withEffect">
                                  <p:stCondLst>
                                    <p:cond delay="0"/>
                                  </p:stCondLst>
                                  <p:iterate type="wd">
                                    <p:tmPct val="10000"/>
                                  </p:iterate>
                                  <p:childTnLst>
                                    <p:set>
                                      <p:cBhvr>
                                        <p:cTn id="16" dur="1" fill="hold">
                                          <p:stCondLst>
                                            <p:cond delay="0"/>
                                          </p:stCondLst>
                                        </p:cTn>
                                        <p:tgtEl>
                                          <p:spTgt spid="9"/>
                                        </p:tgtEl>
                                        <p:attrNameLst>
                                          <p:attrName>style.visibility</p:attrName>
                                        </p:attrNameLst>
                                      </p:cBhvr>
                                      <p:to>
                                        <p:strVal val="visible"/>
                                      </p:to>
                                    </p:set>
                                    <p:anim calcmode="lin" valueType="num">
                                      <p:cBhvr additive="base">
                                        <p:cTn id="17" dur="1000" fill="hold"/>
                                        <p:tgtEl>
                                          <p:spTgt spid="9"/>
                                        </p:tgtEl>
                                        <p:attrNameLst>
                                          <p:attrName>ppt_x</p:attrName>
                                        </p:attrNameLst>
                                      </p:cBhvr>
                                      <p:tavLst>
                                        <p:tav tm="0">
                                          <p:val>
                                            <p:strVal val="#ppt_x"/>
                                          </p:val>
                                        </p:tav>
                                        <p:tav tm="100000">
                                          <p:val>
                                            <p:strVal val="#ppt_x"/>
                                          </p:val>
                                        </p:tav>
                                      </p:tavLst>
                                    </p:anim>
                                    <p:anim calcmode="lin" valueType="num">
                                      <p:cBhvr additive="base">
                                        <p:cTn id="18" dur="10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99_Пользовательский макет">
    <p:spTree>
      <p:nvGrpSpPr>
        <p:cNvPr id="1" name=""/>
        <p:cNvGrpSpPr/>
        <p:nvPr/>
      </p:nvGrpSpPr>
      <p:grpSpPr>
        <a:xfrm>
          <a:off x="0" y="0"/>
          <a:ext cx="0" cy="0"/>
          <a:chOff x="0" y="0"/>
          <a:chExt cx="0" cy="0"/>
        </a:xfrm>
      </p:grpSpPr>
      <p:sp>
        <p:nvSpPr>
          <p:cNvPr id="30" name="Title 1"/>
          <p:cNvSpPr>
            <a:spLocks noGrp="1"/>
          </p:cNvSpPr>
          <p:nvPr>
            <p:ph type="title" hasCustomPrompt="1"/>
          </p:nvPr>
        </p:nvSpPr>
        <p:spPr>
          <a:xfrm>
            <a:off x="1075771" y="837994"/>
            <a:ext cx="436739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
        <p:nvSpPr>
          <p:cNvPr id="31" name="Текст 3"/>
          <p:cNvSpPr>
            <a:spLocks noGrp="1"/>
          </p:cNvSpPr>
          <p:nvPr>
            <p:ph type="body" sz="quarter" idx="44" hasCustomPrompt="1"/>
          </p:nvPr>
        </p:nvSpPr>
        <p:spPr>
          <a:xfrm>
            <a:off x="5895048" y="837994"/>
            <a:ext cx="5348898" cy="1662618"/>
          </a:xfrm>
          <a:prstGeom prst="rect">
            <a:avLst/>
          </a:prstGeom>
        </p:spPr>
        <p:txBody>
          <a:bodyPr numCol="1" spcCol="720000">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32" name="Текст 3"/>
          <p:cNvSpPr>
            <a:spLocks noGrp="1"/>
          </p:cNvSpPr>
          <p:nvPr>
            <p:ph type="body" sz="quarter" idx="45" hasCustomPrompt="1"/>
          </p:nvPr>
        </p:nvSpPr>
        <p:spPr>
          <a:xfrm>
            <a:off x="1411508" y="4710416"/>
            <a:ext cx="1940852" cy="989250"/>
          </a:xfrm>
          <a:prstGeom prst="rect">
            <a:avLst/>
          </a:prstGeom>
        </p:spPr>
        <p:txBody>
          <a:bodyPr numCol="1" spcCol="720000">
            <a:normAutofit/>
          </a:bodyPr>
          <a:lstStyle>
            <a:lvl1pPr algn="ctr">
              <a:lnSpc>
                <a:spcPct val="130000"/>
              </a:lnSpc>
              <a:defRPr lang="en-US" sz="12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33" name="Текст 3"/>
          <p:cNvSpPr>
            <a:spLocks noGrp="1"/>
          </p:cNvSpPr>
          <p:nvPr>
            <p:ph type="body" sz="quarter" idx="46" hasCustomPrompt="1"/>
          </p:nvPr>
        </p:nvSpPr>
        <p:spPr>
          <a:xfrm>
            <a:off x="3875551" y="4710416"/>
            <a:ext cx="1940852" cy="989250"/>
          </a:xfrm>
          <a:prstGeom prst="rect">
            <a:avLst/>
          </a:prstGeom>
        </p:spPr>
        <p:txBody>
          <a:bodyPr numCol="1" spcCol="720000">
            <a:normAutofit/>
          </a:bodyPr>
          <a:lstStyle>
            <a:lvl1pPr algn="ctr">
              <a:lnSpc>
                <a:spcPct val="130000"/>
              </a:lnSpc>
              <a:defRPr lang="en-US" sz="12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34" name="Текст 3"/>
          <p:cNvSpPr>
            <a:spLocks noGrp="1"/>
          </p:cNvSpPr>
          <p:nvPr>
            <p:ph type="body" sz="quarter" idx="47" hasCustomPrompt="1"/>
          </p:nvPr>
        </p:nvSpPr>
        <p:spPr>
          <a:xfrm>
            <a:off x="6357290" y="4710416"/>
            <a:ext cx="1940852" cy="989250"/>
          </a:xfrm>
          <a:prstGeom prst="rect">
            <a:avLst/>
          </a:prstGeom>
        </p:spPr>
        <p:txBody>
          <a:bodyPr numCol="1" spcCol="720000">
            <a:normAutofit/>
          </a:bodyPr>
          <a:lstStyle>
            <a:lvl1pPr algn="ctr">
              <a:lnSpc>
                <a:spcPct val="130000"/>
              </a:lnSpc>
              <a:defRPr lang="en-US" sz="12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35" name="Текст 3"/>
          <p:cNvSpPr>
            <a:spLocks noGrp="1"/>
          </p:cNvSpPr>
          <p:nvPr>
            <p:ph type="body" sz="quarter" idx="48" hasCustomPrompt="1"/>
          </p:nvPr>
        </p:nvSpPr>
        <p:spPr>
          <a:xfrm>
            <a:off x="8849191" y="4710416"/>
            <a:ext cx="1940852" cy="989250"/>
          </a:xfrm>
          <a:prstGeom prst="rect">
            <a:avLst/>
          </a:prstGeom>
        </p:spPr>
        <p:txBody>
          <a:bodyPr numCol="1" spcCol="720000">
            <a:normAutofit/>
          </a:bodyPr>
          <a:lstStyle>
            <a:lvl1pPr algn="ctr">
              <a:lnSpc>
                <a:spcPct val="130000"/>
              </a:lnSpc>
              <a:defRPr lang="en-US" sz="12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iterate type="wd">
                                    <p:tmPct val="10000"/>
                                  </p:iterate>
                                  <p:childTnLst>
                                    <p:set>
                                      <p:cBhvr>
                                        <p:cTn id="6" dur="1" fill="hold">
                                          <p:stCondLst>
                                            <p:cond delay="0"/>
                                          </p:stCondLst>
                                        </p:cTn>
                                        <p:tgtEl>
                                          <p:spTgt spid="30"/>
                                        </p:tgtEl>
                                        <p:attrNameLst>
                                          <p:attrName>style.visibility</p:attrName>
                                        </p:attrNameLst>
                                      </p:cBhvr>
                                      <p:to>
                                        <p:strVal val="visible"/>
                                      </p:to>
                                    </p:set>
                                    <p:anim calcmode="lin" valueType="num">
                                      <p:cBhvr additive="base">
                                        <p:cTn id="7" dur="1000" fill="hold"/>
                                        <p:tgtEl>
                                          <p:spTgt spid="30"/>
                                        </p:tgtEl>
                                        <p:attrNameLst>
                                          <p:attrName>ppt_x</p:attrName>
                                        </p:attrNameLst>
                                      </p:cBhvr>
                                      <p:tavLst>
                                        <p:tav tm="0">
                                          <p:val>
                                            <p:strVal val="#ppt_x"/>
                                          </p:val>
                                        </p:tav>
                                        <p:tav tm="100000">
                                          <p:val>
                                            <p:strVal val="#ppt_x"/>
                                          </p:val>
                                        </p:tav>
                                      </p:tavLst>
                                    </p:anim>
                                    <p:anim calcmode="lin" valueType="num">
                                      <p:cBhvr additive="base">
                                        <p:cTn id="8" dur="1000" fill="hold"/>
                                        <p:tgtEl>
                                          <p:spTgt spid="3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9_Пользовательский макет">
    <p:spTree>
      <p:nvGrpSpPr>
        <p:cNvPr id="1" name=""/>
        <p:cNvGrpSpPr/>
        <p:nvPr/>
      </p:nvGrpSpPr>
      <p:grpSpPr>
        <a:xfrm>
          <a:off x="0" y="0"/>
          <a:ext cx="0" cy="0"/>
          <a:chOff x="0" y="0"/>
          <a:chExt cx="0" cy="0"/>
        </a:xfrm>
      </p:grpSpPr>
      <p:sp>
        <p:nvSpPr>
          <p:cNvPr id="20" name="Текст 3"/>
          <p:cNvSpPr>
            <a:spLocks noGrp="1"/>
          </p:cNvSpPr>
          <p:nvPr>
            <p:ph type="body" sz="quarter" idx="45" hasCustomPrompt="1"/>
          </p:nvPr>
        </p:nvSpPr>
        <p:spPr>
          <a:xfrm>
            <a:off x="1815383" y="5025691"/>
            <a:ext cx="4271092" cy="1067708"/>
          </a:xfrm>
          <a:prstGeom prst="rect">
            <a:avLst/>
          </a:prstGeom>
        </p:spPr>
        <p:txBody>
          <a:bodyPr numCol="1" spcCol="720000">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21" name="Текст 3"/>
          <p:cNvSpPr>
            <a:spLocks noGrp="1"/>
          </p:cNvSpPr>
          <p:nvPr>
            <p:ph type="body" sz="quarter" idx="46" hasCustomPrompt="1"/>
          </p:nvPr>
        </p:nvSpPr>
        <p:spPr>
          <a:xfrm>
            <a:off x="1815383" y="2901315"/>
            <a:ext cx="4271092" cy="1067708"/>
          </a:xfrm>
          <a:prstGeom prst="rect">
            <a:avLst/>
          </a:prstGeom>
        </p:spPr>
        <p:txBody>
          <a:bodyPr numCol="1" spcCol="720000">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22" name="Текст 3"/>
          <p:cNvSpPr>
            <a:spLocks noGrp="1"/>
          </p:cNvSpPr>
          <p:nvPr>
            <p:ph type="body" sz="quarter" idx="47" hasCustomPrompt="1"/>
          </p:nvPr>
        </p:nvSpPr>
        <p:spPr>
          <a:xfrm>
            <a:off x="7300553" y="2901315"/>
            <a:ext cx="4271092" cy="1067708"/>
          </a:xfrm>
          <a:prstGeom prst="rect">
            <a:avLst/>
          </a:prstGeom>
        </p:spPr>
        <p:txBody>
          <a:bodyPr numCol="1" spcCol="720000">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23" name="Текст 3"/>
          <p:cNvSpPr>
            <a:spLocks noGrp="1"/>
          </p:cNvSpPr>
          <p:nvPr>
            <p:ph type="body" sz="quarter" idx="48" hasCustomPrompt="1"/>
          </p:nvPr>
        </p:nvSpPr>
        <p:spPr>
          <a:xfrm>
            <a:off x="7300553" y="5025691"/>
            <a:ext cx="4271092" cy="1067708"/>
          </a:xfrm>
          <a:prstGeom prst="rect">
            <a:avLst/>
          </a:prstGeom>
        </p:spPr>
        <p:txBody>
          <a:bodyPr numCol="1" spcCol="720000">
            <a:normAutofit/>
          </a:bodyPr>
          <a:lstStyle>
            <a:lvl1pPr algn="l">
              <a:lnSpc>
                <a:spcPct val="130000"/>
              </a:lnSpc>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24" name="Title 1"/>
          <p:cNvSpPr>
            <a:spLocks noGrp="1"/>
          </p:cNvSpPr>
          <p:nvPr>
            <p:ph type="title" hasCustomPrompt="1"/>
          </p:nvPr>
        </p:nvSpPr>
        <p:spPr>
          <a:xfrm>
            <a:off x="1075771" y="837994"/>
            <a:ext cx="6620429"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iterate type="wd">
                                    <p:tmPct val="10000"/>
                                  </p:iterate>
                                  <p:childTnLst>
                                    <p:set>
                                      <p:cBhvr>
                                        <p:cTn id="6" dur="1" fill="hold">
                                          <p:stCondLst>
                                            <p:cond delay="0"/>
                                          </p:stCondLst>
                                        </p:cTn>
                                        <p:tgtEl>
                                          <p:spTgt spid="24"/>
                                        </p:tgtEl>
                                        <p:attrNameLst>
                                          <p:attrName>style.visibility</p:attrName>
                                        </p:attrNameLst>
                                      </p:cBhvr>
                                      <p:to>
                                        <p:strVal val="visible"/>
                                      </p:to>
                                    </p:set>
                                    <p:anim calcmode="lin" valueType="num">
                                      <p:cBhvr additive="base">
                                        <p:cTn id="7" dur="1000" fill="hold"/>
                                        <p:tgtEl>
                                          <p:spTgt spid="24"/>
                                        </p:tgtEl>
                                        <p:attrNameLst>
                                          <p:attrName>ppt_x</p:attrName>
                                        </p:attrNameLst>
                                      </p:cBhvr>
                                      <p:tavLst>
                                        <p:tav tm="0">
                                          <p:val>
                                            <p:strVal val="#ppt_x"/>
                                          </p:val>
                                        </p:tav>
                                        <p:tav tm="100000">
                                          <p:val>
                                            <p:strVal val="#ppt_x"/>
                                          </p:val>
                                        </p:tav>
                                      </p:tavLst>
                                    </p:anim>
                                    <p:anim calcmode="lin" valueType="num">
                                      <p:cBhvr additive="base">
                                        <p:cTn id="8" dur="1000" fill="hold"/>
                                        <p:tgtEl>
                                          <p:spTgt spid="2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34_Пользовательский макет">
    <p:spTree>
      <p:nvGrpSpPr>
        <p:cNvPr id="1" name=""/>
        <p:cNvGrpSpPr/>
        <p:nvPr/>
      </p:nvGrpSpPr>
      <p:grpSpPr>
        <a:xfrm>
          <a:off x="0" y="0"/>
          <a:ext cx="0" cy="0"/>
          <a:chOff x="0" y="0"/>
          <a:chExt cx="0" cy="0"/>
        </a:xfrm>
      </p:grpSpPr>
      <p:sp>
        <p:nvSpPr>
          <p:cNvPr id="23" name="Текст 3"/>
          <p:cNvSpPr>
            <a:spLocks noGrp="1"/>
          </p:cNvSpPr>
          <p:nvPr>
            <p:ph type="body" sz="quarter" idx="12" hasCustomPrompt="1"/>
          </p:nvPr>
        </p:nvSpPr>
        <p:spPr>
          <a:xfrm>
            <a:off x="1075770" y="2235200"/>
            <a:ext cx="9947829" cy="812800"/>
          </a:xfrm>
          <a:prstGeom prst="rect">
            <a:avLst/>
          </a:prstGeom>
        </p:spPr>
        <p:txBody>
          <a:bodyPr>
            <a:normAutofit/>
          </a:bodyPr>
          <a:lstStyle>
            <a:lvl1pPr algn="ctr">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24" name="Title 1"/>
          <p:cNvSpPr>
            <a:spLocks noGrp="1"/>
          </p:cNvSpPr>
          <p:nvPr>
            <p:ph type="title" hasCustomPrompt="1"/>
          </p:nvPr>
        </p:nvSpPr>
        <p:spPr>
          <a:xfrm>
            <a:off x="1075771" y="837994"/>
            <a:ext cx="9947829" cy="910285"/>
          </a:xfrm>
          <a:prstGeom prst="rect">
            <a:avLst/>
          </a:prstGeom>
          <a:effectLst>
            <a:outerShdw blurRad="762000" dist="381000" dir="5400000" algn="t" rotWithShape="0">
              <a:prstClr val="black">
                <a:alpha val="30000"/>
              </a:prstClr>
            </a:outerShdw>
          </a:effectLst>
        </p:spPr>
        <p:txBody>
          <a:bodyPr>
            <a:noAutofit/>
          </a:bodyPr>
          <a:lstStyle>
            <a:lvl1pPr algn="ct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
        <p:nvSpPr>
          <p:cNvPr id="25" name="Текст 3"/>
          <p:cNvSpPr>
            <a:spLocks noGrp="1"/>
          </p:cNvSpPr>
          <p:nvPr>
            <p:ph type="body" sz="quarter" idx="13" hasCustomPrompt="1"/>
          </p:nvPr>
        </p:nvSpPr>
        <p:spPr>
          <a:xfrm>
            <a:off x="1652445" y="3729575"/>
            <a:ext cx="1796228" cy="2286000"/>
          </a:xfrm>
          <a:prstGeom prst="rect">
            <a:avLst/>
          </a:prstGeom>
        </p:spPr>
        <p:txBody>
          <a:bodyPr>
            <a:normAutofit/>
          </a:bodyPr>
          <a:lstStyle>
            <a:lvl1pPr algn="ctr">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26" name="Текст 3"/>
          <p:cNvSpPr>
            <a:spLocks noGrp="1"/>
          </p:cNvSpPr>
          <p:nvPr>
            <p:ph type="body" sz="quarter" idx="14" hasCustomPrompt="1"/>
          </p:nvPr>
        </p:nvSpPr>
        <p:spPr>
          <a:xfrm>
            <a:off x="4014223" y="3729575"/>
            <a:ext cx="1796228" cy="2286000"/>
          </a:xfrm>
          <a:prstGeom prst="rect">
            <a:avLst/>
          </a:prstGeom>
        </p:spPr>
        <p:txBody>
          <a:bodyPr>
            <a:normAutofit/>
          </a:bodyPr>
          <a:lstStyle>
            <a:lvl1pPr algn="ctr">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27" name="Текст 3"/>
          <p:cNvSpPr>
            <a:spLocks noGrp="1"/>
          </p:cNvSpPr>
          <p:nvPr>
            <p:ph type="body" sz="quarter" idx="15" hasCustomPrompt="1"/>
          </p:nvPr>
        </p:nvSpPr>
        <p:spPr>
          <a:xfrm>
            <a:off x="6376001" y="3729575"/>
            <a:ext cx="1796228" cy="2286000"/>
          </a:xfrm>
          <a:prstGeom prst="rect">
            <a:avLst/>
          </a:prstGeom>
        </p:spPr>
        <p:txBody>
          <a:bodyPr>
            <a:normAutofit/>
          </a:bodyPr>
          <a:lstStyle>
            <a:lvl1pPr algn="ctr">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28" name="Текст 3"/>
          <p:cNvSpPr>
            <a:spLocks noGrp="1"/>
          </p:cNvSpPr>
          <p:nvPr>
            <p:ph type="body" sz="quarter" idx="16" hasCustomPrompt="1"/>
          </p:nvPr>
        </p:nvSpPr>
        <p:spPr>
          <a:xfrm>
            <a:off x="8737778" y="3729575"/>
            <a:ext cx="1796228" cy="2286000"/>
          </a:xfrm>
          <a:prstGeom prst="rect">
            <a:avLst/>
          </a:prstGeom>
        </p:spPr>
        <p:txBody>
          <a:bodyPr>
            <a:normAutofit/>
          </a:bodyPr>
          <a:lstStyle>
            <a:lvl1pPr algn="ctr">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grpId="0" nodeType="withEffect">
                                  <p:stCondLst>
                                    <p:cond delay="0"/>
                                  </p:stCondLst>
                                  <p:iterate type="wd">
                                    <p:tmPct val="10000"/>
                                  </p:iterate>
                                  <p:childTnLst>
                                    <p:set>
                                      <p:cBhvr>
                                        <p:cTn id="6" dur="1" fill="hold">
                                          <p:stCondLst>
                                            <p:cond delay="0"/>
                                          </p:stCondLst>
                                        </p:cTn>
                                        <p:tgtEl>
                                          <p:spTgt spid="24"/>
                                        </p:tgtEl>
                                        <p:attrNameLst>
                                          <p:attrName>style.visibility</p:attrName>
                                        </p:attrNameLst>
                                      </p:cBhvr>
                                      <p:to>
                                        <p:strVal val="visible"/>
                                      </p:to>
                                    </p:set>
                                    <p:anim calcmode="lin" valueType="num">
                                      <p:cBhvr additive="base">
                                        <p:cTn id="7" dur="1000" fill="hold"/>
                                        <p:tgtEl>
                                          <p:spTgt spid="24"/>
                                        </p:tgtEl>
                                        <p:attrNameLst>
                                          <p:attrName>ppt_x</p:attrName>
                                        </p:attrNameLst>
                                      </p:cBhvr>
                                      <p:tavLst>
                                        <p:tav tm="0">
                                          <p:val>
                                            <p:strVal val="#ppt_x"/>
                                          </p:val>
                                        </p:tav>
                                        <p:tav tm="100000">
                                          <p:val>
                                            <p:strVal val="#ppt_x"/>
                                          </p:val>
                                        </p:tav>
                                      </p:tavLst>
                                    </p:anim>
                                    <p:anim calcmode="lin" valueType="num">
                                      <p:cBhvr additive="base">
                                        <p:cTn id="8" dur="1000" fill="hold"/>
                                        <p:tgtEl>
                                          <p:spTgt spid="2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5_Пользовательский макет">
    <p:spTree>
      <p:nvGrpSpPr>
        <p:cNvPr id="1" name=""/>
        <p:cNvGrpSpPr/>
        <p:nvPr/>
      </p:nvGrpSpPr>
      <p:grpSpPr>
        <a:xfrm>
          <a:off x="0" y="0"/>
          <a:ext cx="0" cy="0"/>
          <a:chOff x="0" y="0"/>
          <a:chExt cx="0" cy="0"/>
        </a:xfrm>
      </p:grpSpPr>
      <p:sp>
        <p:nvSpPr>
          <p:cNvPr id="6" name="Picture Placeholder 8"/>
          <p:cNvSpPr>
            <a:spLocks noGrp="1"/>
          </p:cNvSpPr>
          <p:nvPr>
            <p:ph type="pic" sz="quarter" idx="14"/>
          </p:nvPr>
        </p:nvSpPr>
        <p:spPr>
          <a:xfrm>
            <a:off x="9133840" y="0"/>
            <a:ext cx="3058160" cy="45720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endParaRPr lang="en-US"/>
          </a:p>
        </p:txBody>
      </p:sp>
      <p:sp>
        <p:nvSpPr>
          <p:cNvPr id="7" name="Picture Placeholder 8"/>
          <p:cNvSpPr>
            <a:spLocks noGrp="1"/>
          </p:cNvSpPr>
          <p:nvPr>
            <p:ph type="pic" sz="quarter" idx="13"/>
          </p:nvPr>
        </p:nvSpPr>
        <p:spPr>
          <a:xfrm>
            <a:off x="6085840" y="2854960"/>
            <a:ext cx="3048000" cy="40030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endParaRPr lang="en-US"/>
          </a:p>
        </p:txBody>
      </p:sp>
      <p:sp>
        <p:nvSpPr>
          <p:cNvPr id="13" name="Текст 3"/>
          <p:cNvSpPr>
            <a:spLocks noGrp="1"/>
          </p:cNvSpPr>
          <p:nvPr>
            <p:ph type="body" sz="quarter" idx="42" hasCustomPrompt="1"/>
          </p:nvPr>
        </p:nvSpPr>
        <p:spPr>
          <a:xfrm>
            <a:off x="1075771" y="2854960"/>
            <a:ext cx="4021787" cy="2807987"/>
          </a:xfrm>
          <a:prstGeom prst="rect">
            <a:avLst/>
          </a:prstGeom>
        </p:spPr>
        <p:txBody>
          <a:bodyPr>
            <a:normAutofit/>
          </a:bodyPr>
          <a:lstStyle>
            <a:lvl1pPr algn="l">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15" name="Title 1"/>
          <p:cNvSpPr>
            <a:spLocks noGrp="1"/>
          </p:cNvSpPr>
          <p:nvPr>
            <p:ph type="title" hasCustomPrompt="1"/>
          </p:nvPr>
        </p:nvSpPr>
        <p:spPr>
          <a:xfrm>
            <a:off x="1075771" y="837994"/>
            <a:ext cx="4021787" cy="910285"/>
          </a:xfrm>
          <a:prstGeom prst="rect">
            <a:avLst/>
          </a:prstGeom>
          <a:effectLst>
            <a:outerShdw blurRad="762000" dist="381000" dir="5400000" algn="t" rotWithShape="0">
              <a:prstClr val="black">
                <a:alpha val="30000"/>
              </a:prstClr>
            </a:outerShdw>
          </a:effectLst>
        </p:spPr>
        <p:txBody>
          <a:bodyPr>
            <a:noAutofit/>
          </a:bodyPr>
          <a:lstStyle>
            <a:lvl1pPr>
              <a:defRPr sz="3600" b="1" i="0">
                <a:latin typeface="Tahoma" panose="020B0604030504040204" pitchFamily="34" charset="0"/>
                <a:ea typeface="Tahoma" panose="020B0604030504040204" pitchFamily="34" charset="0"/>
                <a:cs typeface="Tahoma" panose="020B0604030504040204" pitchFamily="34" charset="0"/>
              </a:defRPr>
            </a:lvl1pPr>
          </a:lstStyle>
          <a:p>
            <a:r>
              <a:rPr lang="en-US" dirty="0"/>
              <a:t>Click</a:t>
            </a:r>
          </a:p>
        </p:txBody>
      </p:sp>
      <p:sp>
        <p:nvSpPr>
          <p:cNvPr id="16" name="Текст 3"/>
          <p:cNvSpPr>
            <a:spLocks noGrp="1"/>
          </p:cNvSpPr>
          <p:nvPr>
            <p:ph type="body" sz="quarter" idx="43" hasCustomPrompt="1"/>
          </p:nvPr>
        </p:nvSpPr>
        <p:spPr>
          <a:xfrm>
            <a:off x="9516894" y="4997384"/>
            <a:ext cx="2292049" cy="1435232"/>
          </a:xfrm>
          <a:prstGeom prst="rect">
            <a:avLst/>
          </a:prstGeom>
        </p:spPr>
        <p:txBody>
          <a:bodyPr>
            <a:normAutofit/>
          </a:bodyPr>
          <a:lstStyle>
            <a:lvl1pPr algn="l">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
        <p:nvSpPr>
          <p:cNvPr id="8" name="Текст 3"/>
          <p:cNvSpPr>
            <a:spLocks noGrp="1"/>
          </p:cNvSpPr>
          <p:nvPr>
            <p:ph type="body" sz="quarter" idx="44" hasCustomPrompt="1"/>
          </p:nvPr>
        </p:nvSpPr>
        <p:spPr>
          <a:xfrm>
            <a:off x="6463815" y="837994"/>
            <a:ext cx="2292049" cy="1435232"/>
          </a:xfrm>
          <a:prstGeom prst="rect">
            <a:avLst/>
          </a:prstGeom>
        </p:spPr>
        <p:txBody>
          <a:bodyPr>
            <a:normAutofit/>
          </a:bodyPr>
          <a:lstStyle>
            <a:lvl1pPr algn="l">
              <a:defRPr lang="en-US" sz="1400" b="0" i="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marL="0" lvl="0" indent="0">
              <a:lnSpc>
                <a:spcPct val="150000"/>
              </a:lnSpc>
              <a:buNone/>
            </a:pPr>
            <a:r>
              <a:rPr lang="en-US" dirty="0"/>
              <a:t>Example text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6" presetClass="emph" presetSubtype="0" accel="50000" decel="50000" autoRev="1" fill="hold" grpId="1" nodeType="withEffect">
                                  <p:stCondLst>
                                    <p:cond delay="0"/>
                                  </p:stCondLst>
                                  <p:childTnLst>
                                    <p:animScale>
                                      <p:cBhvr>
                                        <p:cTn id="9" dur="500" fill="hold"/>
                                        <p:tgtEl>
                                          <p:spTgt spid="7"/>
                                        </p:tgtEl>
                                      </p:cBhvr>
                                      <p:by x="105000" y="105000"/>
                                    </p:animScale>
                                  </p:childTnLst>
                                </p:cTn>
                              </p:par>
                              <p:par>
                                <p:cTn id="10" presetID="22" presetClass="entr" presetSubtype="8" fill="hold" grpId="0" nodeType="withEffect">
                                  <p:stCondLst>
                                    <p:cond delay="100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6"/>
                                        </p:tgtEl>
                                      </p:cBhvr>
                                      <p:by x="105000" y="105000"/>
                                    </p:animScale>
                                  </p:childTnLst>
                                </p:cTn>
                              </p:par>
                              <p:par>
                                <p:cTn id="15" presetID="2" presetClass="entr" presetSubtype="1" decel="50000" fill="hold" grpId="0" nodeType="withEffect">
                                  <p:stCondLst>
                                    <p:cond delay="0"/>
                                  </p:stCondLst>
                                  <p:iterate type="wd">
                                    <p:tmPct val="10000"/>
                                  </p:iterate>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1000" fill="hold"/>
                                        <p:tgtEl>
                                          <p:spTgt spid="15"/>
                                        </p:tgtEl>
                                        <p:attrNameLst>
                                          <p:attrName>ppt_x</p:attrName>
                                        </p:attrNameLst>
                                      </p:cBhvr>
                                      <p:tavLst>
                                        <p:tav tm="0">
                                          <p:val>
                                            <p:strVal val="#ppt_x"/>
                                          </p:val>
                                        </p:tav>
                                        <p:tav tm="100000">
                                          <p:val>
                                            <p:strVal val="#ppt_x"/>
                                          </p:val>
                                        </p:tav>
                                      </p:tavLst>
                                    </p:anim>
                                    <p:anim calcmode="lin" valueType="num">
                                      <p:cBhvr additive="base">
                                        <p:cTn id="18" dur="10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15" grpId="0"/>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2.mp4"/><Relationship Id="rId7" Type="http://schemas.openxmlformats.org/officeDocument/2006/relationships/image" Target="../media/image3.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1.png"/><Relationship Id="rId5" Type="http://schemas.openxmlformats.org/officeDocument/2006/relationships/slideLayout" Target="../slideLayouts/slideLayout3.xml"/><Relationship Id="rId4" Type="http://schemas.openxmlformats.org/officeDocument/2006/relationships/video" Target="../media/media2.mp4"/></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a:off x="424815" y="885190"/>
            <a:ext cx="2508250" cy="2365375"/>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19785" y="1054735"/>
            <a:ext cx="1775460" cy="1938020"/>
          </a:xfrm>
          <a:prstGeom prst="rect">
            <a:avLst/>
          </a:prstGeom>
        </p:spPr>
        <p:txBody>
          <a:bodyPr wrap="square">
            <a:spAutoFit/>
          </a:bodyPr>
          <a:lstStyle/>
          <a:p>
            <a:r>
              <a:rPr lang="zh-CN" altLang="en-US" sz="6000" dirty="0">
                <a:solidFill>
                  <a:schemeClr val="bg1"/>
                </a:solidFill>
                <a:latin typeface="Arial Black" panose="020B0A04020102020204" pitchFamily="34" charset="0"/>
              </a:rPr>
              <a:t>技术挑战</a:t>
            </a:r>
          </a:p>
        </p:txBody>
      </p:sp>
      <p:cxnSp>
        <p:nvCxnSpPr>
          <p:cNvPr id="22" name="直接连接符 21"/>
          <p:cNvCxnSpPr/>
          <p:nvPr/>
        </p:nvCxnSpPr>
        <p:spPr>
          <a:xfrm>
            <a:off x="1325070" y="4221289"/>
            <a:ext cx="638921" cy="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4785355" y="5291934"/>
            <a:ext cx="2621280" cy="583565"/>
          </a:xfrm>
          <a:prstGeom prst="rect">
            <a:avLst/>
          </a:prstGeom>
          <a:noFill/>
        </p:spPr>
        <p:txBody>
          <a:bodyPr wrap="none" rtlCol="0">
            <a:spAutoFit/>
          </a:bodyPr>
          <a:lstStyle/>
          <a:p>
            <a:pPr algn="ctr"/>
            <a:r>
              <a:rPr lang="zh-CN" sz="3200" dirty="0"/>
              <a:t>合肥工业大学</a:t>
            </a:r>
            <a:endParaRPr lang="zh-CN" sz="3200" dirty="0">
              <a:latin typeface="Arial Black" panose="020B0A04020102020204" pitchFamily="34" charset="0"/>
            </a:endParaRPr>
          </a:p>
        </p:txBody>
      </p:sp>
      <p:cxnSp>
        <p:nvCxnSpPr>
          <p:cNvPr id="38" name="直接连接符 37"/>
          <p:cNvCxnSpPr/>
          <p:nvPr/>
        </p:nvCxnSpPr>
        <p:spPr>
          <a:xfrm>
            <a:off x="8271908" y="5656987"/>
            <a:ext cx="3132000"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V="1">
            <a:off x="10974403" y="2941510"/>
            <a:ext cx="0" cy="3131127"/>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44" name="直角三角形 43"/>
          <p:cNvSpPr/>
          <p:nvPr/>
        </p:nvSpPr>
        <p:spPr>
          <a:xfrm rot="16200000">
            <a:off x="10609438" y="5292022"/>
            <a:ext cx="304800" cy="30480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80220" y="3710940"/>
            <a:ext cx="1107440" cy="1936750"/>
          </a:xfrm>
          <a:prstGeom prst="rect">
            <a:avLst/>
          </a:prstGeom>
        </p:spPr>
      </p:pic>
      <p:sp>
        <p:nvSpPr>
          <p:cNvPr id="4" name="文本框 3"/>
          <p:cNvSpPr txBox="1"/>
          <p:nvPr/>
        </p:nvSpPr>
        <p:spPr>
          <a:xfrm>
            <a:off x="3104515" y="1762760"/>
            <a:ext cx="7390765" cy="829945"/>
          </a:xfrm>
          <a:prstGeom prst="rect">
            <a:avLst/>
          </a:prstGeom>
          <a:noFill/>
        </p:spPr>
        <p:txBody>
          <a:bodyPr wrap="square" rtlCol="0" anchor="t">
            <a:spAutoFit/>
          </a:bodyPr>
          <a:lstStyle/>
          <a:p>
            <a:pPr>
              <a:defRPr sz="20000"/>
            </a:pPr>
            <a:r>
              <a:rPr lang="en-US" sz="4800">
                <a:sym typeface="+mn-ea"/>
              </a:rPr>
              <a:t>2020 RoboCup3D</a:t>
            </a:r>
            <a:r>
              <a:rPr lang="zh-CN" altLang="en-US" sz="4800">
                <a:sym typeface="+mn-ea"/>
              </a:rPr>
              <a:t>中国赛</a:t>
            </a:r>
          </a:p>
        </p:txBody>
      </p:sp>
      <p:pic>
        <p:nvPicPr>
          <p:cNvPr id="2" name="图片 1" descr="Picture1"/>
          <p:cNvPicPr>
            <a:picLocks noChangeAspect="1"/>
          </p:cNvPicPr>
          <p:nvPr/>
        </p:nvPicPr>
        <p:blipFill>
          <a:blip r:embed="rId4"/>
          <a:stretch>
            <a:fillRect/>
          </a:stretch>
        </p:blipFill>
        <p:spPr>
          <a:xfrm>
            <a:off x="10876280" y="104775"/>
            <a:ext cx="1083310" cy="108331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03542" y="382550"/>
            <a:ext cx="3131971" cy="842881"/>
            <a:chOff x="4496736" y="468910"/>
            <a:chExt cx="3131971" cy="842881"/>
          </a:xfrm>
        </p:grpSpPr>
        <p:sp>
          <p:nvSpPr>
            <p:cNvPr id="16" name="椭圆 15"/>
            <p:cNvSpPr/>
            <p:nvPr/>
          </p:nvSpPr>
          <p:spPr>
            <a:xfrm>
              <a:off x="4496736" y="468910"/>
              <a:ext cx="738870" cy="73887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766127" y="666631"/>
              <a:ext cx="2862580" cy="645160"/>
            </a:xfrm>
            <a:prstGeom prst="rect">
              <a:avLst/>
            </a:prstGeom>
          </p:spPr>
          <p:txBody>
            <a:bodyPr wrap="none">
              <a:spAutoFit/>
            </a:bodyPr>
            <a:lstStyle/>
            <a:p>
              <a:r>
                <a:rPr lang="en-US" altLang="zh-CN" sz="3600" dirty="0">
                  <a:solidFill>
                    <a:schemeClr val="bg1"/>
                  </a:solidFill>
                  <a:latin typeface="Arial Black" panose="020B0A04020102020204" pitchFamily="34" charset="0"/>
                  <a:ea typeface="思源黑体 CN Normal" panose="020B0400000000000000" pitchFamily="34" charset="-122"/>
                  <a:sym typeface="Arial" panose="020B0604020202020204" pitchFamily="34" charset="0"/>
                </a:rPr>
                <a:t>P</a:t>
              </a:r>
              <a:r>
                <a:rPr lang="en-US" altLang="zh-CN" sz="3600" dirty="0">
                  <a:latin typeface="Arial Black" panose="020B0A04020102020204" pitchFamily="34" charset="0"/>
                  <a:ea typeface="思源黑体 CN Normal" panose="020B0400000000000000" pitchFamily="34" charset="-122"/>
                  <a:sym typeface="Arial" panose="020B0604020202020204" pitchFamily="34" charset="0"/>
                </a:rPr>
                <a:t>ART </a:t>
              </a:r>
              <a:r>
                <a:rPr lang="en-US" sz="3600" dirty="0">
                  <a:latin typeface="Arial Black" panose="020B0A04020102020204" pitchFamily="34" charset="0"/>
                  <a:ea typeface="思源黑体 CN Normal" panose="020B0400000000000000" pitchFamily="34" charset="-122"/>
                  <a:sym typeface="Arial" panose="020B0604020202020204" pitchFamily="34" charset="0"/>
                </a:rPr>
                <a:t>TWO</a:t>
              </a:r>
              <a:endParaRPr lang="en-US" sz="3600" dirty="0"/>
            </a:p>
          </p:txBody>
        </p:sp>
      </p:grpSp>
      <p:sp>
        <p:nvSpPr>
          <p:cNvPr id="2" name="文本框 1"/>
          <p:cNvSpPr txBox="1"/>
          <p:nvPr/>
        </p:nvSpPr>
        <p:spPr>
          <a:xfrm>
            <a:off x="772795" y="1303655"/>
            <a:ext cx="2783205" cy="583565"/>
          </a:xfrm>
          <a:prstGeom prst="rect">
            <a:avLst/>
          </a:prstGeom>
          <a:noFill/>
        </p:spPr>
        <p:txBody>
          <a:bodyPr wrap="square" rtlCol="0">
            <a:spAutoFit/>
          </a:bodyPr>
          <a:lstStyle/>
          <a:p>
            <a:r>
              <a:rPr lang="zh-CN" altLang="en-US" sz="3200"/>
              <a:t>二</a:t>
            </a:r>
            <a:r>
              <a:rPr lang="en-US" altLang="zh-CN" sz="3200"/>
              <a:t>. </a:t>
            </a:r>
            <a:r>
              <a:rPr lang="zh-CN" altLang="en-US" sz="3200"/>
              <a:t>问题提出</a:t>
            </a:r>
          </a:p>
        </p:txBody>
      </p:sp>
      <p:pic>
        <p:nvPicPr>
          <p:cNvPr id="3" name="22m近距离2">
            <a:hlinkClick r:id="" action="ppaction://media"/>
          </p:cNvPr>
          <p:cNvPicPr/>
          <p:nvPr>
            <a:videoFile r:link="rId2"/>
            <p:extLst>
              <p:ext uri="{DAA4B4D4-6D71-4841-9C94-3DE7FCFB9230}">
                <p14:media xmlns:p14="http://schemas.microsoft.com/office/powerpoint/2010/main" r:embed="rId1"/>
              </p:ext>
            </p:extLst>
          </p:nvPr>
        </p:nvPicPr>
        <p:blipFill>
          <a:blip r:embed="rId6"/>
          <a:stretch>
            <a:fillRect/>
          </a:stretch>
        </p:blipFill>
        <p:spPr>
          <a:xfrm>
            <a:off x="503555" y="2575560"/>
            <a:ext cx="5662930" cy="3242310"/>
          </a:xfrm>
          <a:prstGeom prst="rect">
            <a:avLst/>
          </a:prstGeom>
        </p:spPr>
      </p:pic>
      <p:pic>
        <p:nvPicPr>
          <p:cNvPr id="4" name="图片 3" descr="Picture1"/>
          <p:cNvPicPr>
            <a:picLocks noChangeAspect="1"/>
          </p:cNvPicPr>
          <p:nvPr/>
        </p:nvPicPr>
        <p:blipFill>
          <a:blip r:embed="rId7"/>
          <a:stretch>
            <a:fillRect/>
          </a:stretch>
        </p:blipFill>
        <p:spPr>
          <a:xfrm>
            <a:off x="10876280" y="104775"/>
            <a:ext cx="1083310" cy="1083310"/>
          </a:xfrm>
          <a:prstGeom prst="rect">
            <a:avLst/>
          </a:prstGeom>
        </p:spPr>
      </p:pic>
      <p:pic>
        <p:nvPicPr>
          <p:cNvPr id="11" name="kickwalk2">
            <a:hlinkClick r:id="" action="ppaction://media"/>
          </p:cNvPr>
          <p:cNvPicPr/>
          <p:nvPr>
            <a:videoFile r:link="rId4"/>
            <p:extLst>
              <p:ext uri="{DAA4B4D4-6D71-4841-9C94-3DE7FCFB9230}">
                <p14:media xmlns:p14="http://schemas.microsoft.com/office/powerpoint/2010/main" r:embed="rId3"/>
              </p:ext>
            </p:extLst>
          </p:nvPr>
        </p:nvPicPr>
        <p:blipFill>
          <a:blip r:embed="rId8"/>
          <a:stretch>
            <a:fillRect/>
          </a:stretch>
        </p:blipFill>
        <p:spPr>
          <a:xfrm>
            <a:off x="6371590" y="2575560"/>
            <a:ext cx="5588635" cy="3242310"/>
          </a:xfrm>
          <a:prstGeom prst="rect">
            <a:avLst/>
          </a:prstGeom>
        </p:spPr>
      </p:pic>
      <p:sp>
        <p:nvSpPr>
          <p:cNvPr id="6" name="文本框 5"/>
          <p:cNvSpPr txBox="1"/>
          <p:nvPr/>
        </p:nvSpPr>
        <p:spPr>
          <a:xfrm>
            <a:off x="4254500" y="1303655"/>
            <a:ext cx="4180840" cy="460375"/>
          </a:xfrm>
          <a:prstGeom prst="rect">
            <a:avLst/>
          </a:prstGeom>
          <a:noFill/>
        </p:spPr>
        <p:txBody>
          <a:bodyPr wrap="square" rtlCol="0">
            <a:spAutoFit/>
          </a:bodyPr>
          <a:lstStyle/>
          <a:p>
            <a:r>
              <a:rPr lang="zh-CN" altLang="en-US" sz="2400" dirty="0">
                <a:latin typeface="Arial" panose="020B0604020202020204" pitchFamily="34" charset="0"/>
                <a:ea typeface="思源黑体 CN Normal" panose="020B0400000000000000" pitchFamily="34" charset="-122"/>
                <a:cs typeface="Tahoma" panose="020B0604030504040204" pitchFamily="34" charset="0"/>
                <a:sym typeface="Arial" panose="020B0604020202020204" pitchFamily="34" charset="0"/>
              </a:rPr>
              <a:t>准备动作决定了</a:t>
            </a:r>
            <a:r>
              <a:rPr lang="zh-CN" altLang="en-US" sz="2400" b="1" dirty="0">
                <a:latin typeface="Arial" panose="020B0604020202020204" pitchFamily="34" charset="0"/>
                <a:ea typeface="思源黑体 CN Normal" panose="020B0400000000000000" pitchFamily="34" charset="-122"/>
                <a:cs typeface="Tahoma" panose="020B0604030504040204" pitchFamily="34" charset="0"/>
                <a:sym typeface="Arial" panose="020B0604020202020204" pitchFamily="34" charset="0"/>
              </a:rPr>
              <a:t>时间</a:t>
            </a:r>
            <a:r>
              <a:rPr lang="zh-CN" altLang="en-US" sz="2400" dirty="0">
                <a:latin typeface="Arial" panose="020B0604020202020204" pitchFamily="34" charset="0"/>
                <a:ea typeface="思源黑体 CN Normal" panose="020B0400000000000000" pitchFamily="34" charset="-122"/>
                <a:cs typeface="Tahoma" panose="020B0604030504040204" pitchFamily="34" charset="0"/>
                <a:sym typeface="Arial" panose="020B0604020202020204" pitchFamily="34" charset="0"/>
              </a:rPr>
              <a:t>和</a:t>
            </a:r>
            <a:r>
              <a:rPr lang="zh-CN" altLang="en-US" sz="2400" b="1" dirty="0">
                <a:latin typeface="Arial" panose="020B0604020202020204" pitchFamily="34" charset="0"/>
                <a:ea typeface="思源黑体 CN Normal" panose="020B0400000000000000" pitchFamily="34" charset="-122"/>
                <a:cs typeface="Tahoma" panose="020B0604030504040204" pitchFamily="34" charset="0"/>
                <a:sym typeface="Arial" panose="020B0604020202020204" pitchFamily="34" charset="0"/>
              </a:rPr>
              <a:t>稳定性</a:t>
            </a:r>
          </a:p>
        </p:txBody>
      </p:sp>
    </p:spTree>
  </p:cSld>
  <p:clrMapOvr>
    <a:masterClrMapping/>
  </p:clrMapOvr>
  <p:timing>
    <p:tnLst>
      <p:par>
        <p:cTn id="1" dur="indefinite" restart="never" nodeType="tmRoot">
          <p:childTnLst>
            <p:video>
              <p:cMediaNode>
                <p:cTn id="2" fill="hold" display="1">
                  <p:stCondLst>
                    <p:cond delay="indefinite"/>
                  </p:stCondLst>
                  <p:endCondLst>
                    <p:cond evt="onNext" delay="0">
                      <p:tgtEl>
                        <p:sldTgt/>
                      </p:tgtEl>
                    </p:cond>
                    <p:cond evt="onPrev" delay="0">
                      <p:tgtEl>
                        <p:sldTgt/>
                      </p:tgtEl>
                    </p:cond>
                  </p:end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video>
              <p:cMediaNode>
                <p:cTn id="8" fill="hold" display="1">
                  <p:stCondLst>
                    <p:cond delay="indefinite"/>
                  </p:stCondLst>
                  <p:endCondLst>
                    <p:cond evt="onNext" delay="0">
                      <p:tgtEl>
                        <p:sldTgt/>
                      </p:tgtEl>
                    </p:cond>
                    <p:cond evt="onPrev" delay="0">
                      <p:tgtEl>
                        <p:sldTgt/>
                      </p:tgtEl>
                    </p:cond>
                  </p:endCondLst>
                </p:cTn>
                <p:tgtEl>
                  <p:spTgt spid="11"/>
                </p:tgtEl>
              </p:cMediaNode>
            </p:video>
            <p:seq concurrent="1" nextAc="seek">
              <p:cTn id="9" restart="whenNotActive" fill="hold" evtFilter="cancelBubble" nodeType="interactiveSeq">
                <p:stCondLst>
                  <p:cond evt="onClick" delay="0">
                    <p:tgtEl>
                      <p:spTgt spid="11"/>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additive="base">
                                        <p:cTn id="13"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3" descr="RL3"/>
          <p:cNvPicPr>
            <a:picLocks noChangeAspect="1"/>
          </p:cNvPicPr>
          <p:nvPr/>
        </p:nvPicPr>
        <p:blipFill>
          <a:blip r:embed="rId2"/>
          <a:stretch>
            <a:fillRect/>
          </a:stretch>
        </p:blipFill>
        <p:spPr>
          <a:xfrm>
            <a:off x="1277620" y="2320925"/>
            <a:ext cx="5210810" cy="3909695"/>
          </a:xfrm>
          <a:prstGeom prst="rect">
            <a:avLst/>
          </a:prstGeom>
          <a:gradFill>
            <a:gsLst>
              <a:gs pos="0">
                <a:schemeClr val="tx1">
                  <a:alpha val="40000"/>
                </a:schemeClr>
              </a:gs>
              <a:gs pos="99000">
                <a:schemeClr val="tx1">
                  <a:alpha val="20000"/>
                </a:schemeClr>
              </a:gs>
            </a:gsLst>
            <a:lin ang="5400000" scaled="1"/>
          </a:gradFill>
          <a:ln>
            <a:noFill/>
          </a:ln>
        </p:spPr>
      </p:pic>
      <p:pic>
        <p:nvPicPr>
          <p:cNvPr id="10" name="图片占位符 9" descr="d-valueKickwalk"/>
          <p:cNvPicPr>
            <a:picLocks noGrp="1" noChangeAspect="1"/>
          </p:cNvPicPr>
          <p:nvPr>
            <p:ph type="pic" sz="quarter" idx="12"/>
          </p:nvPr>
        </p:nvPicPr>
        <p:blipFill>
          <a:blip r:embed="rId3"/>
          <a:stretch>
            <a:fillRect/>
          </a:stretch>
        </p:blipFill>
        <p:spPr>
          <a:xfrm>
            <a:off x="6488430" y="2472690"/>
            <a:ext cx="5009515" cy="3758565"/>
          </a:xfrm>
          <a:prstGeom prst="rect">
            <a:avLst/>
          </a:prstGeom>
        </p:spPr>
      </p:pic>
      <p:sp>
        <p:nvSpPr>
          <p:cNvPr id="11" name="文本框 10"/>
          <p:cNvSpPr txBox="1"/>
          <p:nvPr/>
        </p:nvSpPr>
        <p:spPr>
          <a:xfrm>
            <a:off x="2207895" y="6096635"/>
            <a:ext cx="3651250" cy="306705"/>
          </a:xfrm>
          <a:prstGeom prst="rect">
            <a:avLst/>
          </a:prstGeom>
          <a:noFill/>
        </p:spPr>
        <p:txBody>
          <a:bodyPr wrap="square" rtlCol="0">
            <a:spAutoFit/>
          </a:bodyPr>
          <a:lstStyle/>
          <a:p>
            <a:r>
              <a:rPr lang="zh-CN" altLang="en-US" sz="1400"/>
              <a:t>图</a:t>
            </a:r>
            <a:r>
              <a:rPr lang="en-US" altLang="zh-CN" sz="1400"/>
              <a:t>1. RL4</a:t>
            </a:r>
            <a:r>
              <a:rPr lang="zh-CN" altLang="en-US" sz="1400"/>
              <a:t>关节在四次测试中角度的变化情况</a:t>
            </a:r>
          </a:p>
        </p:txBody>
      </p:sp>
      <p:sp>
        <p:nvSpPr>
          <p:cNvPr id="12" name="文本框 11"/>
          <p:cNvSpPr txBox="1"/>
          <p:nvPr/>
        </p:nvSpPr>
        <p:spPr>
          <a:xfrm>
            <a:off x="7571105" y="6096635"/>
            <a:ext cx="2733675" cy="306705"/>
          </a:xfrm>
          <a:prstGeom prst="rect">
            <a:avLst/>
          </a:prstGeom>
          <a:noFill/>
        </p:spPr>
        <p:txBody>
          <a:bodyPr wrap="square" rtlCol="0">
            <a:spAutoFit/>
          </a:bodyPr>
          <a:lstStyle/>
          <a:p>
            <a:r>
              <a:rPr lang="zh-CN" altLang="en-US" sz="1400"/>
              <a:t>图</a:t>
            </a:r>
            <a:r>
              <a:rPr lang="en-US" altLang="zh-CN" sz="1400"/>
              <a:t>2. </a:t>
            </a:r>
            <a:r>
              <a:rPr lang="zh-CN" altLang="en-US" sz="1400"/>
              <a:t>四次测试中角度的平均差异</a:t>
            </a:r>
          </a:p>
        </p:txBody>
      </p:sp>
      <p:grpSp>
        <p:nvGrpSpPr>
          <p:cNvPr id="15" name="组合 14"/>
          <p:cNvGrpSpPr/>
          <p:nvPr/>
        </p:nvGrpSpPr>
        <p:grpSpPr>
          <a:xfrm>
            <a:off x="503542" y="382550"/>
            <a:ext cx="3131971" cy="842881"/>
            <a:chOff x="4496736" y="468910"/>
            <a:chExt cx="3131971" cy="842881"/>
          </a:xfrm>
        </p:grpSpPr>
        <p:sp>
          <p:nvSpPr>
            <p:cNvPr id="16" name="椭圆 15"/>
            <p:cNvSpPr/>
            <p:nvPr/>
          </p:nvSpPr>
          <p:spPr>
            <a:xfrm>
              <a:off x="4496736" y="468910"/>
              <a:ext cx="738870" cy="73887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766127" y="666631"/>
              <a:ext cx="2862580" cy="645160"/>
            </a:xfrm>
            <a:prstGeom prst="rect">
              <a:avLst/>
            </a:prstGeom>
          </p:spPr>
          <p:txBody>
            <a:bodyPr wrap="none">
              <a:spAutoFit/>
            </a:bodyPr>
            <a:lstStyle/>
            <a:p>
              <a:r>
                <a:rPr lang="en-US" altLang="zh-CN" sz="3600" dirty="0">
                  <a:solidFill>
                    <a:schemeClr val="bg1"/>
                  </a:solidFill>
                  <a:latin typeface="Arial Black" panose="020B0A04020102020204" pitchFamily="34" charset="0"/>
                  <a:ea typeface="思源黑体 CN Normal" panose="020B0400000000000000" pitchFamily="34" charset="-122"/>
                  <a:sym typeface="Arial" panose="020B0604020202020204" pitchFamily="34" charset="0"/>
                </a:rPr>
                <a:t>P</a:t>
              </a:r>
              <a:r>
                <a:rPr lang="en-US" altLang="zh-CN" sz="3600" dirty="0">
                  <a:latin typeface="Arial Black" panose="020B0A04020102020204" pitchFamily="34" charset="0"/>
                  <a:ea typeface="思源黑体 CN Normal" panose="020B0400000000000000" pitchFamily="34" charset="-122"/>
                  <a:sym typeface="Arial" panose="020B0604020202020204" pitchFamily="34" charset="0"/>
                </a:rPr>
                <a:t>ART </a:t>
              </a:r>
              <a:r>
                <a:rPr lang="en-US" sz="3600" dirty="0">
                  <a:latin typeface="Arial Black" panose="020B0A04020102020204" pitchFamily="34" charset="0"/>
                  <a:ea typeface="思源黑体 CN Normal" panose="020B0400000000000000" pitchFamily="34" charset="-122"/>
                  <a:sym typeface="Arial" panose="020B0604020202020204" pitchFamily="34" charset="0"/>
                </a:rPr>
                <a:t>TWO</a:t>
              </a:r>
              <a:endParaRPr lang="en-US" sz="3600" dirty="0"/>
            </a:p>
          </p:txBody>
        </p:sp>
      </p:grpSp>
      <p:sp>
        <p:nvSpPr>
          <p:cNvPr id="2" name="文本框 1"/>
          <p:cNvSpPr txBox="1"/>
          <p:nvPr/>
        </p:nvSpPr>
        <p:spPr>
          <a:xfrm>
            <a:off x="772795" y="1303655"/>
            <a:ext cx="2783205" cy="583565"/>
          </a:xfrm>
          <a:prstGeom prst="rect">
            <a:avLst/>
          </a:prstGeom>
          <a:noFill/>
        </p:spPr>
        <p:txBody>
          <a:bodyPr wrap="square" rtlCol="0">
            <a:spAutoFit/>
          </a:bodyPr>
          <a:lstStyle/>
          <a:p>
            <a:r>
              <a:rPr lang="zh-CN" altLang="en-US" sz="3200"/>
              <a:t>二</a:t>
            </a:r>
            <a:r>
              <a:rPr lang="en-US" altLang="zh-CN" sz="3200"/>
              <a:t>. </a:t>
            </a:r>
            <a:r>
              <a:rPr lang="zh-CN" altLang="en-US" sz="3200"/>
              <a:t>问题提出</a:t>
            </a:r>
          </a:p>
        </p:txBody>
      </p:sp>
      <p:sp>
        <p:nvSpPr>
          <p:cNvPr id="8" name="Rectangle 7"/>
          <p:cNvSpPr/>
          <p:nvPr/>
        </p:nvSpPr>
        <p:spPr>
          <a:xfrm>
            <a:off x="4760595" y="382270"/>
            <a:ext cx="3726180" cy="923290"/>
          </a:xfrm>
          <a:prstGeom prst="rect">
            <a:avLst/>
          </a:prstGeom>
          <a:solidFill>
            <a:srgbClr val="002060"/>
          </a:solidFill>
          <a:ln>
            <a:noFill/>
          </a:ln>
          <a:effectLst>
            <a:outerShdw blurRad="762000" dist="254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539750" rIns="360000" rtlCol="0" anchor="ctr"/>
          <a:lstStyle/>
          <a:p>
            <a:r>
              <a:rPr lang="zh-CN" altLang="en-US" sz="2400" b="1" dirty="0">
                <a:latin typeface="Arial" panose="020B0604020202020204" pitchFamily="34" charset="0"/>
                <a:ea typeface="思源黑体 CN Normal" panose="020B0400000000000000" pitchFamily="34" charset="-122"/>
                <a:cs typeface="Tahoma" panose="020B0604030504040204" pitchFamily="34" charset="0"/>
                <a:sym typeface="Arial" panose="020B0604020202020204" pitchFamily="34" charset="0"/>
              </a:rPr>
              <a:t>初始状态的影响较大</a:t>
            </a:r>
          </a:p>
        </p:txBody>
      </p:sp>
      <p:sp>
        <p:nvSpPr>
          <p:cNvPr id="9" name="Текст 12"/>
          <p:cNvSpPr>
            <a:spLocks noGrp="1"/>
          </p:cNvSpPr>
          <p:nvPr/>
        </p:nvSpPr>
        <p:spPr>
          <a:xfrm>
            <a:off x="4188460" y="1775460"/>
            <a:ext cx="4871085" cy="850265"/>
          </a:xfrm>
          <a:prstGeom prst="rect">
            <a:avLst/>
          </a:prstGeom>
        </p:spPr>
        <p:txBody>
          <a:bodyPr>
            <a:noAutofit/>
          </a:bodyPr>
          <a:lstStyle>
            <a:lvl1pPr marL="228600" indent="-228600" algn="l" defTabSz="914400" rtl="0" eaLnBrk="1" latinLnBrk="0" hangingPunct="1">
              <a:lnSpc>
                <a:spcPct val="130000"/>
              </a:lnSpc>
              <a:spcBef>
                <a:spcPts val="1000"/>
              </a:spcBef>
              <a:buFont typeface="Arial" panose="020B0604020202020204" pitchFamily="34" charset="0"/>
              <a:buChar char="•"/>
              <a:defRPr lang="en-US" sz="1400" b="0" i="0" kern="120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lgn="l">
              <a:buClrTx/>
              <a:buSzTx/>
              <a:buNone/>
            </a:pPr>
            <a:r>
              <a:rPr lang="zh-CN" altLang="en-US" sz="17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每次踢球前机器人初始状态不同，而准备动作时间较少使得踢球不稳定。</a:t>
            </a:r>
          </a:p>
        </p:txBody>
      </p:sp>
      <p:pic>
        <p:nvPicPr>
          <p:cNvPr id="4" name="图片 3" descr="Picture1"/>
          <p:cNvPicPr>
            <a:picLocks noChangeAspect="1"/>
          </p:cNvPicPr>
          <p:nvPr/>
        </p:nvPicPr>
        <p:blipFill>
          <a:blip r:embed="rId4"/>
          <a:stretch>
            <a:fillRect/>
          </a:stretch>
        </p:blipFill>
        <p:spPr>
          <a:xfrm>
            <a:off x="10876280" y="104775"/>
            <a:ext cx="1083310" cy="10833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6" presetClass="emph" presetSubtype="0" accel="50000" decel="50000" autoRev="1" fill="hold" grpId="1" nodeType="withEffect">
                                  <p:stCondLst>
                                    <p:cond delay="500"/>
                                  </p:stCondLst>
                                  <p:childTnLst>
                                    <p:animScale>
                                      <p:cBhvr>
                                        <p:cTn id="9" dur="500"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8" grpId="1"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a:off x="2496000" y="2062899"/>
            <a:ext cx="7200000"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496000" y="3815931"/>
            <a:ext cx="7200000"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2496001" y="2109766"/>
            <a:ext cx="7199999" cy="1659298"/>
            <a:chOff x="2496001" y="2599351"/>
            <a:chExt cx="7199999" cy="1659298"/>
          </a:xfrm>
        </p:grpSpPr>
        <p:sp>
          <p:nvSpPr>
            <p:cNvPr id="14" name="直角三角形 13"/>
            <p:cNvSpPr/>
            <p:nvPr/>
          </p:nvSpPr>
          <p:spPr>
            <a:xfrm rot="16200000">
              <a:off x="9391200" y="3953849"/>
              <a:ext cx="304800" cy="30480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三角形 14"/>
            <p:cNvSpPr/>
            <p:nvPr/>
          </p:nvSpPr>
          <p:spPr>
            <a:xfrm rot="5400000">
              <a:off x="2496001" y="2599351"/>
              <a:ext cx="304800" cy="30480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2796544" y="2339251"/>
            <a:ext cx="6598920" cy="1198880"/>
          </a:xfrm>
          <a:prstGeom prst="rect">
            <a:avLst/>
          </a:prstGeom>
        </p:spPr>
        <p:txBody>
          <a:bodyPr wrap="none">
            <a:spAutoFit/>
          </a:bodyPr>
          <a:lstStyle/>
          <a:p>
            <a:pPr algn="ctr"/>
            <a:r>
              <a:rPr lang="en-US" altLang="zh-CN" sz="7200" dirty="0">
                <a:latin typeface="Arial Black" panose="020B0A04020102020204" pitchFamily="34" charset="0"/>
                <a:ea typeface="思源黑体 CN Normal" panose="020B0400000000000000" pitchFamily="34" charset="-122"/>
                <a:sym typeface="Arial" panose="020B0604020202020204" pitchFamily="34" charset="0"/>
              </a:rPr>
              <a:t>PART TRHEE</a:t>
            </a:r>
            <a:endParaRPr lang="zh-CN" altLang="en-US" sz="7200" dirty="0"/>
          </a:p>
        </p:txBody>
      </p:sp>
      <p:sp>
        <p:nvSpPr>
          <p:cNvPr id="17" name="文本框 16"/>
          <p:cNvSpPr txBox="1"/>
          <p:nvPr/>
        </p:nvSpPr>
        <p:spPr>
          <a:xfrm>
            <a:off x="4785360" y="4258310"/>
            <a:ext cx="2621280" cy="829945"/>
          </a:xfrm>
          <a:prstGeom prst="rect">
            <a:avLst/>
          </a:prstGeom>
          <a:noFill/>
        </p:spPr>
        <p:txBody>
          <a:bodyPr wrap="none" rtlCol="0" anchor="t">
            <a:spAutoFit/>
          </a:bodyPr>
          <a:lstStyle/>
          <a:p>
            <a:pPr algn="ctr"/>
            <a:r>
              <a:rPr lang="zh-CN" altLang="en-US" sz="4800">
                <a:sym typeface="+mn-ea"/>
              </a:rPr>
              <a:t>解决方案</a:t>
            </a:r>
            <a:endParaRPr lang="zh-CN" altLang="en-US" sz="4800"/>
          </a:p>
        </p:txBody>
      </p:sp>
      <p:pic>
        <p:nvPicPr>
          <p:cNvPr id="2" name="图片 1" descr="Picture1"/>
          <p:cNvPicPr>
            <a:picLocks noChangeAspect="1"/>
          </p:cNvPicPr>
          <p:nvPr/>
        </p:nvPicPr>
        <p:blipFill>
          <a:blip r:embed="rId2"/>
          <a:stretch>
            <a:fillRect/>
          </a:stretch>
        </p:blipFill>
        <p:spPr>
          <a:xfrm>
            <a:off x="10876280" y="104775"/>
            <a:ext cx="1083310" cy="10833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1296035" y="2762885"/>
            <a:ext cx="1737360" cy="368300"/>
          </a:xfrm>
          <a:prstGeom prst="rect">
            <a:avLst/>
          </a:prstGeom>
          <a:noFill/>
        </p:spPr>
        <p:txBody>
          <a:bodyPr wrap="square" rtlCol="0">
            <a:spAutoFit/>
          </a:bodyPr>
          <a:lstStyle/>
          <a:p>
            <a:r>
              <a:rPr lang="zh-CN" altLang="en-US"/>
              <a:t>动作数据库</a:t>
            </a:r>
          </a:p>
        </p:txBody>
      </p:sp>
      <p:cxnSp>
        <p:nvCxnSpPr>
          <p:cNvPr id="13" name="直接箭头连接符 12"/>
          <p:cNvCxnSpPr/>
          <p:nvPr/>
        </p:nvCxnSpPr>
        <p:spPr>
          <a:xfrm>
            <a:off x="2840990" y="2846705"/>
            <a:ext cx="1864995" cy="260350"/>
          </a:xfrm>
          <a:prstGeom prst="straightConnector1">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1061085" y="3227705"/>
            <a:ext cx="1577340" cy="368300"/>
          </a:xfrm>
          <a:prstGeom prst="rect">
            <a:avLst/>
          </a:prstGeom>
          <a:noFill/>
        </p:spPr>
        <p:txBody>
          <a:bodyPr wrap="square" rtlCol="0">
            <a:spAutoFit/>
          </a:bodyPr>
          <a:lstStyle/>
          <a:p>
            <a:r>
              <a:rPr lang="zh-CN" altLang="en-US"/>
              <a:t>初始状态参数</a:t>
            </a:r>
          </a:p>
        </p:txBody>
      </p:sp>
      <p:sp>
        <p:nvSpPr>
          <p:cNvPr id="33" name="文本框 32"/>
          <p:cNvSpPr txBox="1"/>
          <p:nvPr/>
        </p:nvSpPr>
        <p:spPr>
          <a:xfrm>
            <a:off x="772795" y="1303655"/>
            <a:ext cx="2783205" cy="583565"/>
          </a:xfrm>
          <a:prstGeom prst="rect">
            <a:avLst/>
          </a:prstGeom>
          <a:noFill/>
        </p:spPr>
        <p:txBody>
          <a:bodyPr wrap="square" rtlCol="0">
            <a:spAutoFit/>
          </a:bodyPr>
          <a:lstStyle/>
          <a:p>
            <a:r>
              <a:rPr lang="zh-CN" altLang="en-US" sz="3200">
                <a:latin typeface="+mj-ea"/>
                <a:cs typeface="+mj-ea"/>
              </a:rPr>
              <a:t>三</a:t>
            </a:r>
            <a:r>
              <a:rPr lang="en-US" altLang="zh-CN" sz="3200">
                <a:latin typeface="+mj-ea"/>
                <a:cs typeface="+mj-ea"/>
              </a:rPr>
              <a:t>. </a:t>
            </a:r>
            <a:r>
              <a:rPr lang="zh-CN" altLang="en-US" sz="3200">
                <a:latin typeface="+mj-ea"/>
                <a:cs typeface="+mj-ea"/>
              </a:rPr>
              <a:t>解决方案</a:t>
            </a:r>
          </a:p>
        </p:txBody>
      </p:sp>
      <p:cxnSp>
        <p:nvCxnSpPr>
          <p:cNvPr id="38" name="直接箭头连接符 37"/>
          <p:cNvCxnSpPr/>
          <p:nvPr/>
        </p:nvCxnSpPr>
        <p:spPr>
          <a:xfrm flipV="1">
            <a:off x="2817495" y="3107055"/>
            <a:ext cx="1888490" cy="318135"/>
          </a:xfrm>
          <a:prstGeom prst="straightConnector1">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p:nvPr/>
        </p:nvCxnSpPr>
        <p:spPr>
          <a:xfrm flipV="1">
            <a:off x="7256145" y="2974340"/>
            <a:ext cx="1143635" cy="3810"/>
          </a:xfrm>
          <a:prstGeom prst="straightConnector1">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731645" y="2394585"/>
            <a:ext cx="906780" cy="368300"/>
          </a:xfrm>
          <a:prstGeom prst="rect">
            <a:avLst/>
          </a:prstGeom>
          <a:noFill/>
        </p:spPr>
        <p:txBody>
          <a:bodyPr wrap="none" rtlCol="0" anchor="t">
            <a:spAutoFit/>
          </a:bodyPr>
          <a:lstStyle/>
          <a:p>
            <a:r>
              <a:rPr lang="en-US" altLang="zh-CN" i="1">
                <a:sym typeface="+mn-ea"/>
              </a:rPr>
              <a:t>input</a:t>
            </a:r>
            <a:r>
              <a:rPr lang="zh-CN" altLang="en-US" i="1">
                <a:sym typeface="+mn-ea"/>
              </a:rPr>
              <a:t>：</a:t>
            </a:r>
            <a:endParaRPr lang="zh-CN" altLang="en-US" i="1"/>
          </a:p>
        </p:txBody>
      </p:sp>
      <p:sp>
        <p:nvSpPr>
          <p:cNvPr id="11" name="文本框 10"/>
          <p:cNvSpPr txBox="1"/>
          <p:nvPr/>
        </p:nvSpPr>
        <p:spPr>
          <a:xfrm>
            <a:off x="8604250" y="2839720"/>
            <a:ext cx="2054860" cy="368300"/>
          </a:xfrm>
          <a:prstGeom prst="rect">
            <a:avLst/>
          </a:prstGeom>
          <a:noFill/>
        </p:spPr>
        <p:txBody>
          <a:bodyPr wrap="square" rtlCol="0">
            <a:spAutoFit/>
          </a:bodyPr>
          <a:lstStyle/>
          <a:p>
            <a:r>
              <a:rPr lang="zh-CN" altLang="en-US"/>
              <a:t>最合适的</a:t>
            </a:r>
            <a:r>
              <a:rPr lang="zh-CN" altLang="en-US" b="1"/>
              <a:t>动作参数</a:t>
            </a:r>
          </a:p>
        </p:txBody>
      </p:sp>
      <p:sp>
        <p:nvSpPr>
          <p:cNvPr id="14" name="文本框 13"/>
          <p:cNvSpPr txBox="1"/>
          <p:nvPr/>
        </p:nvSpPr>
        <p:spPr>
          <a:xfrm>
            <a:off x="8604250" y="2350135"/>
            <a:ext cx="1046480" cy="368300"/>
          </a:xfrm>
          <a:prstGeom prst="rect">
            <a:avLst/>
          </a:prstGeom>
          <a:noFill/>
        </p:spPr>
        <p:txBody>
          <a:bodyPr wrap="none" rtlCol="0" anchor="t">
            <a:spAutoFit/>
          </a:bodyPr>
          <a:lstStyle/>
          <a:p>
            <a:r>
              <a:rPr lang="en-US" altLang="zh-CN" i="1">
                <a:sym typeface="+mn-ea"/>
              </a:rPr>
              <a:t>output</a:t>
            </a:r>
            <a:r>
              <a:rPr lang="zh-CN" altLang="en-US" i="1">
                <a:sym typeface="+mn-ea"/>
              </a:rPr>
              <a:t>：</a:t>
            </a:r>
            <a:endParaRPr lang="zh-CN" altLang="en-US" i="1"/>
          </a:p>
        </p:txBody>
      </p:sp>
      <p:pic>
        <p:nvPicPr>
          <p:cNvPr id="20" name="图片 19" descr="神经网络图片_改"/>
          <p:cNvPicPr>
            <a:picLocks noChangeAspect="1"/>
          </p:cNvPicPr>
          <p:nvPr/>
        </p:nvPicPr>
        <p:blipFill>
          <a:blip r:embed="rId2"/>
          <a:stretch>
            <a:fillRect/>
          </a:stretch>
        </p:blipFill>
        <p:spPr>
          <a:xfrm>
            <a:off x="4796790" y="1945640"/>
            <a:ext cx="2459355" cy="2062480"/>
          </a:xfrm>
          <a:prstGeom prst="rect">
            <a:avLst/>
          </a:prstGeom>
        </p:spPr>
      </p:pic>
      <p:sp>
        <p:nvSpPr>
          <p:cNvPr id="25" name="文本框 24"/>
          <p:cNvSpPr txBox="1"/>
          <p:nvPr/>
        </p:nvSpPr>
        <p:spPr>
          <a:xfrm>
            <a:off x="5193665" y="1751330"/>
            <a:ext cx="1804035" cy="337185"/>
          </a:xfrm>
          <a:prstGeom prst="rect">
            <a:avLst/>
          </a:prstGeom>
          <a:noFill/>
        </p:spPr>
        <p:txBody>
          <a:bodyPr wrap="square" rtlCol="0">
            <a:spAutoFit/>
          </a:bodyPr>
          <a:lstStyle/>
          <a:p>
            <a:r>
              <a:rPr lang="zh-CN" altLang="en-US" sz="1600">
                <a:latin typeface="仿宋" panose="02010609060101010101" charset="-122"/>
                <a:ea typeface="仿宋" panose="02010609060101010101" charset="-122"/>
              </a:rPr>
              <a:t>动作参数决策器</a:t>
            </a:r>
          </a:p>
        </p:txBody>
      </p:sp>
      <p:pic>
        <p:nvPicPr>
          <p:cNvPr id="69" name="图片 68"/>
          <p:cNvPicPr>
            <a:picLocks noChangeAspect="1"/>
          </p:cNvPicPr>
          <p:nvPr/>
        </p:nvPicPr>
        <p:blipFill>
          <a:blip r:embed="rId3"/>
          <a:stretch>
            <a:fillRect/>
          </a:stretch>
        </p:blipFill>
        <p:spPr>
          <a:xfrm>
            <a:off x="2954655" y="4416425"/>
            <a:ext cx="6144260" cy="2167255"/>
          </a:xfrm>
          <a:prstGeom prst="rect">
            <a:avLst/>
          </a:prstGeom>
        </p:spPr>
      </p:pic>
      <p:grpSp>
        <p:nvGrpSpPr>
          <p:cNvPr id="36" name="组合 35"/>
          <p:cNvGrpSpPr/>
          <p:nvPr/>
        </p:nvGrpSpPr>
        <p:grpSpPr>
          <a:xfrm>
            <a:off x="503542" y="468910"/>
            <a:ext cx="3699026" cy="842881"/>
            <a:chOff x="4496736" y="468910"/>
            <a:chExt cx="3699026" cy="842881"/>
          </a:xfrm>
        </p:grpSpPr>
        <p:sp>
          <p:nvSpPr>
            <p:cNvPr id="37" name="椭圆 36"/>
            <p:cNvSpPr/>
            <p:nvPr/>
          </p:nvSpPr>
          <p:spPr>
            <a:xfrm>
              <a:off x="4496736" y="468910"/>
              <a:ext cx="738870" cy="73887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766127" y="666631"/>
              <a:ext cx="3429635" cy="645160"/>
            </a:xfrm>
            <a:prstGeom prst="rect">
              <a:avLst/>
            </a:prstGeom>
          </p:spPr>
          <p:txBody>
            <a:bodyPr wrap="none">
              <a:spAutoFit/>
            </a:bodyPr>
            <a:lstStyle/>
            <a:p>
              <a:r>
                <a:rPr lang="en-US" altLang="zh-CN" sz="3600" dirty="0">
                  <a:solidFill>
                    <a:schemeClr val="bg1"/>
                  </a:solidFill>
                  <a:latin typeface="Arial Black" panose="020B0A04020102020204" pitchFamily="34" charset="0"/>
                  <a:ea typeface="思源黑体 CN Normal" panose="020B0400000000000000" pitchFamily="34" charset="-122"/>
                  <a:sym typeface="Arial" panose="020B0604020202020204" pitchFamily="34" charset="0"/>
                </a:rPr>
                <a:t>P</a:t>
              </a:r>
              <a:r>
                <a:rPr lang="en-US" altLang="zh-CN" sz="3600" dirty="0">
                  <a:latin typeface="Arial Black" panose="020B0A04020102020204" pitchFamily="34" charset="0"/>
                  <a:ea typeface="思源黑体 CN Normal" panose="020B0400000000000000" pitchFamily="34" charset="-122"/>
                  <a:sym typeface="Arial" panose="020B0604020202020204" pitchFamily="34" charset="0"/>
                </a:rPr>
                <a:t>ART THREE</a:t>
              </a:r>
              <a:endParaRPr lang="zh-CN" altLang="en-US" sz="3600" dirty="0"/>
            </a:p>
          </p:txBody>
        </p:sp>
      </p:grpSp>
      <p:pic>
        <p:nvPicPr>
          <p:cNvPr id="2" name="图片 1" descr="Picture1"/>
          <p:cNvPicPr>
            <a:picLocks noChangeAspect="1"/>
          </p:cNvPicPr>
          <p:nvPr/>
        </p:nvPicPr>
        <p:blipFill>
          <a:blip r:embed="rId4"/>
          <a:stretch>
            <a:fillRect/>
          </a:stretch>
        </p:blipFill>
        <p:spPr>
          <a:xfrm>
            <a:off x="10876280" y="104775"/>
            <a:ext cx="1083310" cy="108331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1610995" y="428625"/>
            <a:ext cx="8970010" cy="6000750"/>
          </a:xfrm>
          <a:prstGeom prst="rect">
            <a:avLst/>
          </a:prstGeom>
          <a:noFill/>
          <a:ln w="9525">
            <a:noFill/>
          </a:ln>
        </p:spPr>
        <p:txBody>
          <a:bodyPr wrap="square">
            <a:spAutoFit/>
          </a:bodyPr>
          <a:lstStyle/>
          <a:p>
            <a:pPr marL="285750" indent="-285750">
              <a:lnSpc>
                <a:spcPct val="150000"/>
              </a:lnSpc>
              <a:buFont typeface="Arial" panose="020B0604020202020204" pitchFamily="34" charset="0"/>
              <a:buChar char="•"/>
            </a:pPr>
            <a:r>
              <a:rPr lang="en-US" sz="1600" b="0">
                <a:latin typeface="宋体" panose="02010600030101010101" pitchFamily="2" charset="-122"/>
              </a:rPr>
              <a:t>MacAlpine P, Stone P. UT Austin Villa: RoboCup 2017 3D simulation league competition and technical challenges champions[C]//Robot World Cup. Springer, Cham, 2017: 473-485</a:t>
            </a:r>
          </a:p>
          <a:p>
            <a:pPr marL="285750" indent="-285750">
              <a:lnSpc>
                <a:spcPct val="150000"/>
              </a:lnSpc>
              <a:buFont typeface="Arial" panose="020B0604020202020204" pitchFamily="34" charset="0"/>
              <a:buChar char="•"/>
            </a:pPr>
            <a:r>
              <a:rPr lang="en-US" sz="1600" b="0">
                <a:latin typeface="Times New Roman" panose="02020603050405020304" charset="0"/>
              </a:rPr>
              <a:t> </a:t>
            </a:r>
            <a:r>
              <a:rPr lang="en-US" sz="1600" b="0">
                <a:latin typeface="宋体" panose="02010600030101010101" pitchFamily="2" charset="-122"/>
              </a:rPr>
              <a:t>Nikolaus Hansen. The CMA Evolution Strategy: A Tutorial[J]. 2005.</a:t>
            </a:r>
          </a:p>
          <a:p>
            <a:pPr marL="285750" indent="-285750">
              <a:lnSpc>
                <a:spcPct val="150000"/>
              </a:lnSpc>
              <a:buFont typeface="Arial" panose="020B0604020202020204" pitchFamily="34" charset="0"/>
              <a:buChar char="•"/>
            </a:pPr>
            <a:r>
              <a:rPr lang="en-US" sz="1600" b="0">
                <a:latin typeface="Times New Roman" panose="02020603050405020304" charset="0"/>
              </a:rPr>
              <a:t>Schmidhuber J. Deep learning in neural networks: An overview[J]. Neural networks, 2015, 61: 85-117.</a:t>
            </a:r>
          </a:p>
          <a:p>
            <a:pPr marL="285750" indent="-285750">
              <a:lnSpc>
                <a:spcPct val="150000"/>
              </a:lnSpc>
              <a:buFont typeface="Arial" panose="020B0604020202020204" pitchFamily="34" charset="0"/>
              <a:buChar char="•"/>
            </a:pPr>
            <a:r>
              <a:rPr lang="zh-CN" sz="1600" b="0">
                <a:ea typeface="宋体" panose="02010600030101010101" pitchFamily="2" charset="-122"/>
              </a:rPr>
              <a:t>郑重虎</a:t>
            </a:r>
            <a:r>
              <a:rPr lang="en-US" sz="1600" b="0">
                <a:latin typeface="宋体" panose="02010600030101010101" pitchFamily="2" charset="-122"/>
              </a:rPr>
              <a:t>. RoboCup3D</a:t>
            </a:r>
            <a:r>
              <a:rPr lang="zh-CN" sz="1600" b="0">
                <a:ea typeface="宋体" panose="02010600030101010101" pitchFamily="2" charset="-122"/>
              </a:rPr>
              <a:t>仿真中双足机器人的运动规划与智能决策</a:t>
            </a:r>
            <a:r>
              <a:rPr lang="en-US" sz="1600" b="0">
                <a:latin typeface="Times New Roman" panose="02020603050405020304" charset="0"/>
              </a:rPr>
              <a:t>[D]. </a:t>
            </a:r>
            <a:r>
              <a:rPr lang="zh-CN" sz="1600" b="0">
                <a:ea typeface="宋体" panose="02010600030101010101" pitchFamily="2" charset="-122"/>
              </a:rPr>
              <a:t>南京邮电大学</a:t>
            </a:r>
            <a:r>
              <a:rPr lang="en-US" sz="1600" b="0">
                <a:latin typeface="Times New Roman" panose="02020603050405020304" charset="0"/>
              </a:rPr>
              <a:t>.</a:t>
            </a:r>
          </a:p>
          <a:p>
            <a:pPr marL="285750" indent="-285750">
              <a:lnSpc>
                <a:spcPct val="150000"/>
              </a:lnSpc>
              <a:buFont typeface="Arial" panose="020B0604020202020204" pitchFamily="34" charset="0"/>
              <a:buChar char="•"/>
            </a:pPr>
            <a:r>
              <a:rPr lang="en-US" sz="1600" b="0">
                <a:latin typeface="宋体" panose="02010600030101010101" pitchFamily="2" charset="-122"/>
              </a:rPr>
              <a:t>Depinet M, MacAlpine P, Stone P. Keyframe sampling, optimization, and behavior integration: Towards long-distance kicking in the robocup 3d simulation league[C]//Robot Soccer World Cup. Springer, Cham, 2014: 571-582.</a:t>
            </a:r>
          </a:p>
          <a:p>
            <a:pPr marL="285750" indent="-285750">
              <a:lnSpc>
                <a:spcPct val="150000"/>
              </a:lnSpc>
              <a:buFont typeface="Arial" panose="020B0604020202020204" pitchFamily="34" charset="0"/>
              <a:buChar char="•"/>
            </a:pPr>
            <a:r>
              <a:rPr lang="en-US" sz="1600" b="0">
                <a:latin typeface="宋体" panose="02010600030101010101" pitchFamily="2" charset="-122"/>
              </a:rPr>
              <a:t>Cheng J, Dong L, Lapata M. Long short-term memory-networks for machine reading[J]. arXiv preprint arXiv:1601.06733, 2016.</a:t>
            </a:r>
          </a:p>
          <a:p>
            <a:pPr marL="285750" indent="-285750">
              <a:lnSpc>
                <a:spcPct val="150000"/>
              </a:lnSpc>
              <a:buFont typeface="Arial" panose="020B0604020202020204" pitchFamily="34" charset="0"/>
              <a:buChar char="•"/>
            </a:pPr>
            <a:r>
              <a:rPr lang="zh-CN" sz="1600" b="0">
                <a:ea typeface="宋体" panose="02010600030101010101" pitchFamily="2" charset="-122"/>
              </a:rPr>
              <a:t>宋蓓蓓</a:t>
            </a:r>
            <a:r>
              <a:rPr lang="en-US" sz="1600" b="0">
                <a:latin typeface="宋体" panose="02010600030101010101" pitchFamily="2" charset="-122"/>
              </a:rPr>
              <a:t>. RoboCup3D</a:t>
            </a:r>
            <a:r>
              <a:rPr lang="zh-CN" sz="1600" b="0">
                <a:ea typeface="宋体" panose="02010600030101010101" pitchFamily="2" charset="-122"/>
              </a:rPr>
              <a:t>世界模型的研究</a:t>
            </a:r>
            <a:r>
              <a:rPr lang="en-US" sz="1600" b="0">
                <a:latin typeface="Times New Roman" panose="02020603050405020304" charset="0"/>
              </a:rPr>
              <a:t>[D]. </a:t>
            </a:r>
            <a:r>
              <a:rPr lang="zh-CN" sz="1600" b="0">
                <a:ea typeface="宋体" panose="02010600030101010101" pitchFamily="2" charset="-122"/>
              </a:rPr>
              <a:t>合肥工业大学</a:t>
            </a:r>
            <a:r>
              <a:rPr lang="en-US" sz="1600" b="0">
                <a:latin typeface="Times New Roman" panose="02020603050405020304" charset="0"/>
              </a:rPr>
              <a:t>, 2007.</a:t>
            </a:r>
          </a:p>
          <a:p>
            <a:pPr marL="285750" indent="-285750">
              <a:lnSpc>
                <a:spcPct val="150000"/>
              </a:lnSpc>
              <a:buFont typeface="Arial" panose="020B0604020202020204" pitchFamily="34" charset="0"/>
              <a:buChar char="•"/>
            </a:pPr>
            <a:r>
              <a:rPr lang="en-US" sz="1600" b="0">
                <a:latin typeface="宋体" panose="02010600030101010101" pitchFamily="2" charset="-122"/>
              </a:rPr>
              <a:t>Rush A M, Chopra S, Weston J. A neural attention model for abstractive sentence summarization[J]. arXiv preprint arXiv:1509.00685, 2015.</a:t>
            </a:r>
          </a:p>
          <a:p>
            <a:pPr marL="285750" indent="-285750">
              <a:lnSpc>
                <a:spcPct val="150000"/>
              </a:lnSpc>
              <a:buFont typeface="Arial" panose="020B0604020202020204" pitchFamily="34" charset="0"/>
              <a:buChar char="•"/>
            </a:pPr>
            <a:r>
              <a:rPr lang="en-US" sz="1600" b="0">
                <a:latin typeface="宋体" panose="02010600030101010101" pitchFamily="2" charset="-122"/>
              </a:rPr>
              <a:t>MacAlpine P, Torabi F, Pavse B, et al. UT Austin Villa: RoboCup 2018 3D simulation league champions[C]//Robot World Cup. Springer, Cham, 2018: 462-475.</a:t>
            </a:r>
            <a:endParaRPr lang="zh-CN" altLang="en-US" sz="1600"/>
          </a:p>
        </p:txBody>
      </p:sp>
      <p:pic>
        <p:nvPicPr>
          <p:cNvPr id="2" name="图片 1" descr="Picture1"/>
          <p:cNvPicPr>
            <a:picLocks noChangeAspect="1"/>
          </p:cNvPicPr>
          <p:nvPr/>
        </p:nvPicPr>
        <p:blipFill>
          <a:blip r:embed="rId2"/>
          <a:stretch>
            <a:fillRect/>
          </a:stretch>
        </p:blipFill>
        <p:spPr>
          <a:xfrm>
            <a:off x="10876280" y="104775"/>
            <a:ext cx="1083310" cy="10833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1502410" y="2595880"/>
            <a:ext cx="9613900" cy="1014730"/>
          </a:xfrm>
          <a:prstGeom prst="rect">
            <a:avLst/>
          </a:prstGeom>
        </p:spPr>
        <p:txBody>
          <a:bodyPr wrap="square">
            <a:spAutoFit/>
          </a:bodyPr>
          <a:lstStyle/>
          <a:p>
            <a:pPr algn="ctr"/>
            <a:r>
              <a:rPr lang="zh-CN" altLang="en-US" sz="6000" dirty="0">
                <a:solidFill>
                  <a:schemeClr val="tx1"/>
                </a:solidFill>
                <a:latin typeface="Arial Black" panose="020B0A04020102020204" pitchFamily="34" charset="0"/>
              </a:rPr>
              <a:t>恳请各位老师</a:t>
            </a:r>
            <a:r>
              <a:rPr lang="zh-CN" altLang="en-US" sz="6000" dirty="0">
                <a:latin typeface="Arial Black" panose="020B0A04020102020204" pitchFamily="34" charset="0"/>
                <a:sym typeface="+mn-ea"/>
              </a:rPr>
              <a:t>同学</a:t>
            </a:r>
            <a:r>
              <a:rPr lang="zh-CN" altLang="en-US" sz="6000" dirty="0">
                <a:solidFill>
                  <a:schemeClr val="tx1"/>
                </a:solidFill>
                <a:latin typeface="Arial Black" panose="020B0A04020102020204" pitchFamily="34" charset="0"/>
              </a:rPr>
              <a:t>批评指正！</a:t>
            </a:r>
          </a:p>
        </p:txBody>
      </p:sp>
      <p:cxnSp>
        <p:nvCxnSpPr>
          <p:cNvPr id="38" name="直接连接符 37"/>
          <p:cNvCxnSpPr/>
          <p:nvPr/>
        </p:nvCxnSpPr>
        <p:spPr>
          <a:xfrm>
            <a:off x="8271908" y="5656987"/>
            <a:ext cx="3132000"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V="1">
            <a:off x="10974403" y="2941510"/>
            <a:ext cx="0" cy="3131127"/>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44" name="直角三角形 43"/>
          <p:cNvSpPr/>
          <p:nvPr/>
        </p:nvSpPr>
        <p:spPr>
          <a:xfrm rot="16200000">
            <a:off x="10609438" y="5292022"/>
            <a:ext cx="304800" cy="30480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80220" y="3710940"/>
            <a:ext cx="1107440" cy="1936750"/>
          </a:xfrm>
          <a:prstGeom prst="rect">
            <a:avLst/>
          </a:prstGeom>
        </p:spPr>
      </p:pic>
      <p:cxnSp>
        <p:nvCxnSpPr>
          <p:cNvPr id="22" name="直接连接符 21"/>
          <p:cNvCxnSpPr/>
          <p:nvPr/>
        </p:nvCxnSpPr>
        <p:spPr>
          <a:xfrm>
            <a:off x="1639395" y="4221289"/>
            <a:ext cx="638921" cy="0"/>
          </a:xfrm>
          <a:prstGeom prst="line">
            <a:avLst/>
          </a:prstGeom>
          <a:ln w="76200">
            <a:solidFill>
              <a:srgbClr val="002060"/>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734555" y="5244944"/>
            <a:ext cx="2722880" cy="398780"/>
          </a:xfrm>
          <a:prstGeom prst="rect">
            <a:avLst/>
          </a:prstGeom>
          <a:noFill/>
        </p:spPr>
        <p:txBody>
          <a:bodyPr wrap="none" rtlCol="0">
            <a:spAutoFit/>
          </a:bodyPr>
          <a:lstStyle/>
          <a:p>
            <a:r>
              <a:rPr lang="zh-CN" sz="2000" dirty="0"/>
              <a:t>合肥工业大学宣城校区</a:t>
            </a:r>
            <a:endParaRPr lang="zh-CN" sz="2000" dirty="0">
              <a:latin typeface="Arial Black" panose="020B0A04020102020204" pitchFamily="34" charset="0"/>
            </a:endParaRPr>
          </a:p>
        </p:txBody>
      </p:sp>
      <p:sp>
        <p:nvSpPr>
          <p:cNvPr id="5" name="椭圆 4"/>
          <p:cNvSpPr/>
          <p:nvPr/>
        </p:nvSpPr>
        <p:spPr>
          <a:xfrm>
            <a:off x="657225" y="1013460"/>
            <a:ext cx="1391285" cy="1358265"/>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descr="Picture1"/>
          <p:cNvPicPr>
            <a:picLocks noChangeAspect="1"/>
          </p:cNvPicPr>
          <p:nvPr/>
        </p:nvPicPr>
        <p:blipFill>
          <a:blip r:embed="rId3"/>
          <a:stretch>
            <a:fillRect/>
          </a:stretch>
        </p:blipFill>
        <p:spPr>
          <a:xfrm>
            <a:off x="10876280" y="104775"/>
            <a:ext cx="1083310" cy="108331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a:off x="2496000" y="2062899"/>
            <a:ext cx="7200000"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496000" y="3815931"/>
            <a:ext cx="7200000"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2496001" y="2109766"/>
            <a:ext cx="7199999" cy="1659298"/>
            <a:chOff x="2496001" y="2599351"/>
            <a:chExt cx="7199999" cy="1659298"/>
          </a:xfrm>
        </p:grpSpPr>
        <p:sp>
          <p:nvSpPr>
            <p:cNvPr id="14" name="直角三角形 13"/>
            <p:cNvSpPr/>
            <p:nvPr/>
          </p:nvSpPr>
          <p:spPr>
            <a:xfrm rot="16200000">
              <a:off x="9391200" y="3953849"/>
              <a:ext cx="304800" cy="30480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三角形 14"/>
            <p:cNvSpPr/>
            <p:nvPr/>
          </p:nvSpPr>
          <p:spPr>
            <a:xfrm rot="5400000">
              <a:off x="2496001" y="2599351"/>
              <a:ext cx="304800" cy="30480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3431544" y="2339251"/>
            <a:ext cx="5328920" cy="1198880"/>
          </a:xfrm>
          <a:prstGeom prst="rect">
            <a:avLst/>
          </a:prstGeom>
        </p:spPr>
        <p:txBody>
          <a:bodyPr wrap="none">
            <a:spAutoFit/>
          </a:bodyPr>
          <a:lstStyle/>
          <a:p>
            <a:pPr algn="ctr"/>
            <a:r>
              <a:rPr lang="en-US" altLang="zh-CN" sz="7200" dirty="0">
                <a:latin typeface="Arial Black" panose="020B0A04020102020204" pitchFamily="34" charset="0"/>
                <a:ea typeface="思源黑体 CN Normal" panose="020B0400000000000000" pitchFamily="34" charset="-122"/>
                <a:sym typeface="Arial" panose="020B0604020202020204" pitchFamily="34" charset="0"/>
              </a:rPr>
              <a:t>PART ONE</a:t>
            </a:r>
            <a:endParaRPr lang="zh-CN" altLang="en-US" sz="7200" dirty="0"/>
          </a:p>
        </p:txBody>
      </p:sp>
      <p:sp>
        <p:nvSpPr>
          <p:cNvPr id="17" name="文本框 16"/>
          <p:cNvSpPr txBox="1"/>
          <p:nvPr/>
        </p:nvSpPr>
        <p:spPr>
          <a:xfrm>
            <a:off x="4785360" y="4278630"/>
            <a:ext cx="2621280" cy="829945"/>
          </a:xfrm>
          <a:prstGeom prst="rect">
            <a:avLst/>
          </a:prstGeom>
          <a:noFill/>
        </p:spPr>
        <p:txBody>
          <a:bodyPr wrap="none" rtlCol="0" anchor="t">
            <a:spAutoFit/>
          </a:bodyPr>
          <a:lstStyle/>
          <a:p>
            <a:r>
              <a:rPr lang="zh-CN" altLang="en-US" sz="4800">
                <a:sym typeface="+mn-ea"/>
              </a:rPr>
              <a:t>近期进展</a:t>
            </a:r>
            <a:endParaRPr lang="zh-CN" altLang="en-US" sz="4800"/>
          </a:p>
        </p:txBody>
      </p:sp>
      <p:pic>
        <p:nvPicPr>
          <p:cNvPr id="6" name="图片 5" descr="Picture1"/>
          <p:cNvPicPr>
            <a:picLocks noChangeAspect="1"/>
          </p:cNvPicPr>
          <p:nvPr/>
        </p:nvPicPr>
        <p:blipFill>
          <a:blip r:embed="rId2"/>
          <a:stretch>
            <a:fillRect/>
          </a:stretch>
        </p:blipFill>
        <p:spPr>
          <a:xfrm>
            <a:off x="10876280" y="104775"/>
            <a:ext cx="1083310" cy="10833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3"/>
          <p:cNvSpPr/>
          <p:nvPr/>
        </p:nvSpPr>
        <p:spPr>
          <a:xfrm>
            <a:off x="1468755" y="2671445"/>
            <a:ext cx="2694940" cy="328612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tIns="324000" rIns="180000" rtlCol="0" anchor="t"/>
          <a:lstStyle/>
          <a:p>
            <a:pPr>
              <a:lnSpc>
                <a:spcPct val="130000"/>
              </a:lnSpc>
              <a:spcBef>
                <a:spcPts val="1000"/>
              </a:spcBef>
            </a:pPr>
            <a:endParaRPr lang="en-US" sz="10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30" name="Rectangle 25"/>
          <p:cNvSpPr/>
          <p:nvPr/>
        </p:nvSpPr>
        <p:spPr>
          <a:xfrm>
            <a:off x="4860290" y="2640330"/>
            <a:ext cx="2643505" cy="328612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tIns="324000" rIns="180000" rtlCol="0" anchor="t"/>
          <a:lstStyle/>
          <a:p>
            <a:pPr>
              <a:lnSpc>
                <a:spcPct val="130000"/>
              </a:lnSpc>
              <a:spcBef>
                <a:spcPts val="1000"/>
              </a:spcBef>
            </a:pPr>
            <a:endParaRPr lang="en-US" sz="10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10" name="Текст 9"/>
          <p:cNvSpPr>
            <a:spLocks noGrp="1"/>
          </p:cNvSpPr>
          <p:nvPr>
            <p:ph type="body" sz="quarter" idx="13"/>
          </p:nvPr>
        </p:nvSpPr>
        <p:spPr>
          <a:xfrm>
            <a:off x="1678940" y="2889885"/>
            <a:ext cx="2274570" cy="2786380"/>
          </a:xfrm>
        </p:spPr>
        <p:txBody>
          <a:bodyPr>
            <a:normAutofit fontScale="47500" lnSpcReduction="20000"/>
          </a:bodyPr>
          <a:lstStyle/>
          <a:p>
            <a:pPr marL="0" indent="0">
              <a:lnSpc>
                <a:spcPct val="150000"/>
              </a:lnSpc>
              <a:buNone/>
            </a:pPr>
            <a:r>
              <a:rPr lang="zh-CN" altLang="en-US" sz="3600" b="1" dirty="0">
                <a:solidFill>
                  <a:schemeClr val="tx1"/>
                </a:solidFill>
                <a:latin typeface="Arial" panose="020B0604020202020204" pitchFamily="34" charset="0"/>
                <a:ea typeface="思源黑体 CN Normal" panose="020B0400000000000000" pitchFamily="34" charset="-122"/>
                <a:sym typeface="Arial" panose="020B0604020202020204" pitchFamily="34" charset="0"/>
              </a:rPr>
              <a:t>基于</a:t>
            </a:r>
            <a:r>
              <a:rPr altLang="zh-CN" sz="3600" b="1" dirty="0">
                <a:solidFill>
                  <a:schemeClr val="tx1"/>
                </a:solidFill>
                <a:latin typeface="Arial" panose="020B0604020202020204" pitchFamily="34" charset="0"/>
                <a:ea typeface="思源黑体 CN Normal" panose="020B0400000000000000" pitchFamily="34" charset="-122"/>
                <a:sym typeface="Arial" panose="020B0604020202020204" pitchFamily="34" charset="0"/>
              </a:rPr>
              <a:t>CMA-ES</a:t>
            </a:r>
            <a:r>
              <a:rPr lang="zh-CN" altLang="en-US" sz="3600" b="1" dirty="0">
                <a:solidFill>
                  <a:schemeClr val="tx1"/>
                </a:solidFill>
                <a:latin typeface="Arial" panose="020B0604020202020204" pitchFamily="34" charset="0"/>
                <a:ea typeface="思源黑体 CN Normal" panose="020B0400000000000000" pitchFamily="34" charset="-122"/>
                <a:sym typeface="Arial" panose="020B0604020202020204" pitchFamily="34" charset="0"/>
              </a:rPr>
              <a:t>的多进程优化程序</a:t>
            </a:r>
            <a:endParaRPr lang="en-US" altLang="en-US" sz="3600" b="1" dirty="0">
              <a:solidFill>
                <a:schemeClr val="tx1"/>
              </a:solidFill>
              <a:latin typeface="Arial" panose="020B0604020202020204" pitchFamily="34" charset="0"/>
              <a:ea typeface="思源黑体 CN Normal" panose="020B0400000000000000" pitchFamily="34" charset="-122"/>
              <a:sym typeface="Arial" panose="020B0604020202020204" pitchFamily="34" charset="0"/>
            </a:endParaRPr>
          </a:p>
          <a:p>
            <a:pPr marL="0" indent="0">
              <a:lnSpc>
                <a:spcPct val="150000"/>
              </a:lnSpc>
              <a:buNone/>
            </a:pPr>
            <a:endParaRPr lang="en-US" altLang="en-US" sz="3600" b="1" dirty="0">
              <a:solidFill>
                <a:schemeClr val="tx1"/>
              </a:solidFill>
              <a:latin typeface="Arial" panose="020B0604020202020204" pitchFamily="34" charset="0"/>
              <a:ea typeface="思源黑体 CN Normal" panose="020B0400000000000000" pitchFamily="34" charset="-122"/>
              <a:sym typeface="Arial" panose="020B0604020202020204" pitchFamily="34" charset="0"/>
            </a:endParaRPr>
          </a:p>
          <a:p>
            <a:pPr marL="0" indent="0">
              <a:lnSpc>
                <a:spcPct val="150000"/>
              </a:lnSpc>
              <a:buNone/>
            </a:pPr>
            <a:r>
              <a:rPr lang="en-US" sz="25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CMA-ES</a:t>
            </a:r>
            <a:r>
              <a:rPr lang="zh-CN" altLang="en-US" sz="25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中文名为自适应协方差矩阵进化策略算法，是遗传算法的一种。我们经过实验发现此算法对于我们动作参数的优化最为合适，并以此算法开发了动作参数优化程序。</a:t>
            </a:r>
            <a:endParaRPr lang="en-US" sz="25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11" name="Текст 10"/>
          <p:cNvSpPr>
            <a:spLocks noGrp="1"/>
          </p:cNvSpPr>
          <p:nvPr>
            <p:ph type="body" sz="quarter" idx="14"/>
          </p:nvPr>
        </p:nvSpPr>
        <p:spPr>
          <a:xfrm>
            <a:off x="5093970" y="2835275"/>
            <a:ext cx="2175510" cy="3067685"/>
          </a:xfrm>
        </p:spPr>
        <p:txBody>
          <a:bodyPr>
            <a:normAutofit fontScale="90000"/>
          </a:bodyPr>
          <a:lstStyle/>
          <a:p>
            <a:pPr marL="0" indent="0">
              <a:lnSpc>
                <a:spcPct val="130000"/>
              </a:lnSpc>
              <a:buNone/>
            </a:pPr>
            <a:r>
              <a:rPr lang="zh-CN" altLang="en-US" sz="2110" b="1" dirty="0">
                <a:solidFill>
                  <a:schemeClr val="tx1"/>
                </a:solidFill>
                <a:latin typeface="Arial" panose="020B0604020202020204" pitchFamily="34" charset="0"/>
                <a:ea typeface="思源黑体 CN Normal" panose="020B0400000000000000" pitchFamily="34" charset="-122"/>
                <a:sym typeface="Arial" panose="020B0604020202020204" pitchFamily="34" charset="0"/>
              </a:rPr>
              <a:t>基于关键帧采样的动作提取技术</a:t>
            </a:r>
            <a:endParaRPr lang="zh-CN" altLang="en-US" sz="3600" b="1" dirty="0">
              <a:solidFill>
                <a:schemeClr val="tx1"/>
              </a:solidFill>
              <a:latin typeface="Arial" panose="020B0604020202020204" pitchFamily="34" charset="0"/>
              <a:ea typeface="思源黑体 CN Normal" panose="020B0400000000000000" pitchFamily="34" charset="-122"/>
              <a:sym typeface="Arial" panose="020B0604020202020204" pitchFamily="34" charset="0"/>
            </a:endParaRPr>
          </a:p>
          <a:p>
            <a:pPr marL="0" indent="0">
              <a:lnSpc>
                <a:spcPct val="130000"/>
              </a:lnSpc>
              <a:buNone/>
            </a:pPr>
            <a:endParaRPr lang="en-US" sz="12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endParaRPr>
          </a:p>
          <a:p>
            <a:pPr marL="0" indent="0">
              <a:lnSpc>
                <a:spcPct val="130000"/>
              </a:lnSpc>
              <a:buNone/>
            </a:pPr>
            <a:r>
              <a:rPr lang="zh-CN" altLang="en-US" sz="1335"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关键帧采样技术是通过在服务器中将其它队伍的动作参数进行截取和解析，从而获得具有大致雏形的动作。我们通过此技术可从其他强队的动作中进行采样，并进行优化。</a:t>
            </a:r>
          </a:p>
        </p:txBody>
      </p:sp>
      <p:grpSp>
        <p:nvGrpSpPr>
          <p:cNvPr id="15" name="组合 14"/>
          <p:cNvGrpSpPr/>
          <p:nvPr/>
        </p:nvGrpSpPr>
        <p:grpSpPr>
          <a:xfrm>
            <a:off x="503542" y="382550"/>
            <a:ext cx="3064026" cy="842881"/>
            <a:chOff x="4496736" y="468910"/>
            <a:chExt cx="3064026" cy="842881"/>
          </a:xfrm>
        </p:grpSpPr>
        <p:sp>
          <p:nvSpPr>
            <p:cNvPr id="5" name="椭圆 4"/>
            <p:cNvSpPr/>
            <p:nvPr/>
          </p:nvSpPr>
          <p:spPr>
            <a:xfrm>
              <a:off x="4496736" y="468910"/>
              <a:ext cx="738870" cy="73887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766127" y="666631"/>
              <a:ext cx="2794635" cy="645160"/>
            </a:xfrm>
            <a:prstGeom prst="rect">
              <a:avLst/>
            </a:prstGeom>
          </p:spPr>
          <p:txBody>
            <a:bodyPr wrap="none">
              <a:spAutoFit/>
            </a:bodyPr>
            <a:lstStyle/>
            <a:p>
              <a:pPr algn="l"/>
              <a:r>
                <a:rPr lang="en-US" altLang="zh-CN" sz="3600" dirty="0">
                  <a:solidFill>
                    <a:schemeClr val="bg1"/>
                  </a:solidFill>
                  <a:latin typeface="Arial Black" panose="020B0A04020102020204" pitchFamily="34" charset="0"/>
                  <a:ea typeface="思源黑体 CN Normal" panose="020B0400000000000000" pitchFamily="34" charset="-122"/>
                  <a:sym typeface="Arial" panose="020B0604020202020204" pitchFamily="34" charset="0"/>
                </a:rPr>
                <a:t>P</a:t>
              </a:r>
              <a:r>
                <a:rPr lang="en-US" altLang="zh-CN" sz="3600" dirty="0">
                  <a:latin typeface="Arial Black" panose="020B0A04020102020204" pitchFamily="34" charset="0"/>
                  <a:ea typeface="思源黑体 CN Normal" panose="020B0400000000000000" pitchFamily="34" charset="-122"/>
                  <a:sym typeface="Arial" panose="020B0604020202020204" pitchFamily="34" charset="0"/>
                </a:rPr>
                <a:t>ART </a:t>
              </a:r>
              <a:r>
                <a:rPr lang="en-US" sz="3600" dirty="0">
                  <a:latin typeface="Arial Black" panose="020B0A04020102020204" pitchFamily="34" charset="0"/>
                  <a:ea typeface="思源黑体 CN Normal" panose="020B0400000000000000" pitchFamily="34" charset="-122"/>
                  <a:sym typeface="Arial" panose="020B0604020202020204" pitchFamily="34" charset="0"/>
                </a:rPr>
                <a:t>ONE</a:t>
              </a:r>
              <a:endParaRPr lang="en-US" sz="3600" dirty="0"/>
            </a:p>
          </p:txBody>
        </p:sp>
      </p:grpSp>
      <p:sp>
        <p:nvSpPr>
          <p:cNvPr id="4" name="Rectangle 25"/>
          <p:cNvSpPr/>
          <p:nvPr/>
        </p:nvSpPr>
        <p:spPr>
          <a:xfrm>
            <a:off x="8282305" y="2671445"/>
            <a:ext cx="2643505" cy="328612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51999" tIns="324000" rIns="180000" rtlCol="0" anchor="t"/>
          <a:lstStyle/>
          <a:p>
            <a:pPr>
              <a:lnSpc>
                <a:spcPct val="130000"/>
              </a:lnSpc>
              <a:spcBef>
                <a:spcPts val="1000"/>
              </a:spcBef>
            </a:pPr>
            <a:endParaRPr lang="en-US" sz="10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endParaRPr>
          </a:p>
        </p:txBody>
      </p:sp>
      <p:sp>
        <p:nvSpPr>
          <p:cNvPr id="16" name="Текст 10"/>
          <p:cNvSpPr>
            <a:spLocks noGrp="1"/>
          </p:cNvSpPr>
          <p:nvPr/>
        </p:nvSpPr>
        <p:spPr>
          <a:xfrm>
            <a:off x="8450580" y="2889885"/>
            <a:ext cx="2175510" cy="3067685"/>
          </a:xfrm>
          <a:prstGeom prst="rect">
            <a:avLst/>
          </a:prstGeom>
        </p:spPr>
        <p:txBody>
          <a:bodyPr>
            <a:normAutofit lnSpcReduction="20000"/>
          </a:bodyPr>
          <a:lstStyle>
            <a:lvl1pPr marL="228600" indent="-228600" algn="ctr" defTabSz="914400" rtl="0" eaLnBrk="1" latinLnBrk="0" hangingPunct="1">
              <a:lnSpc>
                <a:spcPct val="90000"/>
              </a:lnSpc>
              <a:spcBef>
                <a:spcPts val="1000"/>
              </a:spcBef>
              <a:buFont typeface="Arial" panose="020B0604020202020204" pitchFamily="34" charset="0"/>
              <a:buChar char="•"/>
              <a:defRPr lang="en-US" sz="1400" b="0" i="0" kern="120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buNone/>
            </a:pPr>
            <a:r>
              <a:rPr lang="zh-CN" altLang="en-US" sz="1900" b="1" dirty="0">
                <a:solidFill>
                  <a:schemeClr val="tx1"/>
                </a:solidFill>
                <a:latin typeface="Arial" panose="020B0604020202020204" pitchFamily="34" charset="0"/>
                <a:ea typeface="思源黑体 CN Normal" panose="020B0400000000000000" pitchFamily="34" charset="-122"/>
                <a:sym typeface="Arial" panose="020B0604020202020204" pitchFamily="34" charset="0"/>
              </a:rPr>
              <a:t>基于步行态转换的急速快踢技术</a:t>
            </a:r>
            <a:endParaRPr lang="zh-CN" altLang="en-US" sz="3600" b="1" dirty="0">
              <a:solidFill>
                <a:schemeClr val="tx1"/>
              </a:solidFill>
              <a:latin typeface="Arial" panose="020B0604020202020204" pitchFamily="34" charset="0"/>
              <a:ea typeface="思源黑体 CN Normal" panose="020B0400000000000000" pitchFamily="34" charset="-122"/>
              <a:sym typeface="Arial" panose="020B0604020202020204" pitchFamily="34" charset="0"/>
            </a:endParaRPr>
          </a:p>
          <a:p>
            <a:pPr marL="0" indent="0">
              <a:lnSpc>
                <a:spcPct val="130000"/>
              </a:lnSpc>
              <a:buNone/>
            </a:pPr>
            <a:endParaRPr lang="en-US" sz="12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endParaRPr>
          </a:p>
          <a:p>
            <a:pPr marL="0" indent="0">
              <a:lnSpc>
                <a:spcPct val="130000"/>
              </a:lnSpc>
              <a:buNone/>
            </a:pPr>
            <a:endParaRPr lang="en-US" sz="12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endParaRPr>
          </a:p>
          <a:p>
            <a:pPr marL="0" indent="0">
              <a:lnSpc>
                <a:spcPct val="130000"/>
              </a:lnSpc>
              <a:buNone/>
            </a:pPr>
            <a:r>
              <a:rPr lang="zh-CN" altLang="en-US" sz="1335"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通过在步行的过程中固定支撑脚，而使用另一只脚去踢球，使得击球的准备时间大大缩短。</a:t>
            </a:r>
          </a:p>
        </p:txBody>
      </p:sp>
      <p:sp>
        <p:nvSpPr>
          <p:cNvPr id="17" name="文本框 16"/>
          <p:cNvSpPr txBox="1"/>
          <p:nvPr/>
        </p:nvSpPr>
        <p:spPr>
          <a:xfrm>
            <a:off x="3940175" y="923290"/>
            <a:ext cx="4855210" cy="583565"/>
          </a:xfrm>
          <a:prstGeom prst="rect">
            <a:avLst/>
          </a:prstGeom>
          <a:noFill/>
        </p:spPr>
        <p:txBody>
          <a:bodyPr wrap="square" rtlCol="0">
            <a:spAutoFit/>
          </a:bodyPr>
          <a:lstStyle/>
          <a:p>
            <a:pPr algn="ctr"/>
            <a:r>
              <a:rPr lang="zh-CN" altLang="en-US" sz="3200"/>
              <a:t>已掌握的关键技术</a:t>
            </a:r>
          </a:p>
        </p:txBody>
      </p:sp>
      <p:sp>
        <p:nvSpPr>
          <p:cNvPr id="7" name="文本框 6"/>
          <p:cNvSpPr txBox="1"/>
          <p:nvPr/>
        </p:nvSpPr>
        <p:spPr>
          <a:xfrm>
            <a:off x="772795" y="1303655"/>
            <a:ext cx="2783205" cy="583565"/>
          </a:xfrm>
          <a:prstGeom prst="rect">
            <a:avLst/>
          </a:prstGeom>
          <a:noFill/>
        </p:spPr>
        <p:txBody>
          <a:bodyPr wrap="square" rtlCol="0">
            <a:spAutoFit/>
          </a:bodyPr>
          <a:lstStyle/>
          <a:p>
            <a:r>
              <a:rPr lang="zh-CN" altLang="en-US" sz="3200">
                <a:latin typeface="+mj-ea"/>
                <a:cs typeface="+mj-ea"/>
              </a:rPr>
              <a:t>一</a:t>
            </a:r>
            <a:r>
              <a:rPr lang="en-US" altLang="zh-CN" sz="3200">
                <a:latin typeface="+mj-ea"/>
                <a:cs typeface="+mj-ea"/>
              </a:rPr>
              <a:t>. </a:t>
            </a:r>
            <a:r>
              <a:rPr lang="zh-CN" altLang="en-US" sz="3200">
                <a:sym typeface="+mn-ea"/>
              </a:rPr>
              <a:t>近期进展</a:t>
            </a:r>
            <a:endParaRPr lang="zh-CN" altLang="en-US" sz="3200">
              <a:latin typeface="+mj-ea"/>
              <a:cs typeface="+mj-ea"/>
            </a:endParaRPr>
          </a:p>
        </p:txBody>
      </p:sp>
      <p:grpSp>
        <p:nvGrpSpPr>
          <p:cNvPr id="22" name="组合 21"/>
          <p:cNvGrpSpPr/>
          <p:nvPr/>
        </p:nvGrpSpPr>
        <p:grpSpPr>
          <a:xfrm>
            <a:off x="4269740" y="732155"/>
            <a:ext cx="4147185" cy="997585"/>
            <a:chOff x="5999" y="914"/>
            <a:chExt cx="7914" cy="2116"/>
          </a:xfrm>
        </p:grpSpPr>
        <p:grpSp>
          <p:nvGrpSpPr>
            <p:cNvPr id="14" name="组合 13"/>
            <p:cNvGrpSpPr/>
            <p:nvPr/>
          </p:nvGrpSpPr>
          <p:grpSpPr>
            <a:xfrm>
              <a:off x="5999" y="914"/>
              <a:ext cx="7914" cy="2116"/>
              <a:chOff x="5816" y="766"/>
              <a:chExt cx="11338" cy="2760"/>
            </a:xfrm>
          </p:grpSpPr>
          <p:cxnSp>
            <p:nvCxnSpPr>
              <p:cNvPr id="12" name="直接连接符 11"/>
              <p:cNvCxnSpPr/>
              <p:nvPr/>
            </p:nvCxnSpPr>
            <p:spPr>
              <a:xfrm>
                <a:off x="5816" y="766"/>
                <a:ext cx="11339"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5816" y="3526"/>
                <a:ext cx="11339"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19" name="直角三角形 18"/>
            <p:cNvSpPr/>
            <p:nvPr/>
          </p:nvSpPr>
          <p:spPr>
            <a:xfrm rot="5400000">
              <a:off x="5999" y="1046"/>
              <a:ext cx="480" cy="48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直角三角形 20"/>
            <p:cNvSpPr/>
            <p:nvPr/>
          </p:nvSpPr>
          <p:spPr>
            <a:xfrm rot="16200000">
              <a:off x="13433" y="2408"/>
              <a:ext cx="480" cy="48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3" name="图片 22" descr="Picture1"/>
          <p:cNvPicPr>
            <a:picLocks noChangeAspect="1"/>
          </p:cNvPicPr>
          <p:nvPr/>
        </p:nvPicPr>
        <p:blipFill>
          <a:blip r:embed="rId2"/>
          <a:stretch>
            <a:fillRect/>
          </a:stretch>
        </p:blipFill>
        <p:spPr>
          <a:xfrm>
            <a:off x="10876280" y="104775"/>
            <a:ext cx="1083310" cy="10833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8"/>
          <p:cNvSpPr/>
          <p:nvPr/>
        </p:nvSpPr>
        <p:spPr>
          <a:xfrm>
            <a:off x="3794125" y="659130"/>
            <a:ext cx="5185410" cy="1388745"/>
          </a:xfrm>
          <a:prstGeom prst="rect">
            <a:avLst/>
          </a:prstGeom>
          <a:solidFill>
            <a:schemeClr val="bg1">
              <a:lumMod val="95000"/>
            </a:schemeClr>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思源黑体 CN Normal" panose="020B0400000000000000" pitchFamily="34" charset="-122"/>
              <a:sym typeface="Arial" panose="020B0604020202020204" pitchFamily="34" charset="0"/>
            </a:endParaRPr>
          </a:p>
        </p:txBody>
      </p:sp>
      <p:sp>
        <p:nvSpPr>
          <p:cNvPr id="16" name="Текст 15"/>
          <p:cNvSpPr>
            <a:spLocks noGrp="1"/>
          </p:cNvSpPr>
          <p:nvPr>
            <p:ph type="body" sz="quarter" idx="46"/>
          </p:nvPr>
        </p:nvSpPr>
        <p:spPr>
          <a:xfrm>
            <a:off x="4753586" y="819728"/>
            <a:ext cx="4271092" cy="1067708"/>
          </a:xfrm>
        </p:spPr>
        <p:txBody>
          <a:bodyPr>
            <a:normAutofit/>
          </a:bodyPr>
          <a:lstStyle/>
          <a:p>
            <a:pPr marL="0" indent="0">
              <a:lnSpc>
                <a:spcPct val="150000"/>
              </a:lnSpc>
              <a:buNone/>
            </a:pPr>
            <a:r>
              <a:rPr lang="zh-CN" altLang="en-US" sz="2100" b="1" dirty="0">
                <a:latin typeface="Arial" panose="020B0604020202020204" pitchFamily="34" charset="0"/>
                <a:ea typeface="思源黑体 CN Normal" panose="020B0400000000000000" pitchFamily="34" charset="-122"/>
                <a:sym typeface="Arial" panose="020B0604020202020204" pitchFamily="34" charset="0"/>
              </a:rPr>
              <a:t>最远距离达到</a:t>
            </a:r>
            <a:r>
              <a:rPr altLang="zh-CN" sz="2100" b="1" dirty="0">
                <a:latin typeface="Arial" panose="020B0604020202020204" pitchFamily="34" charset="0"/>
                <a:ea typeface="思源黑体 CN Normal" panose="020B0400000000000000" pitchFamily="34" charset="-122"/>
                <a:sym typeface="Arial" panose="020B0604020202020204" pitchFamily="34" charset="0"/>
              </a:rPr>
              <a:t>22m</a:t>
            </a:r>
            <a:r>
              <a:rPr lang="zh-CN" altLang="en-US" sz="2100" b="1" dirty="0">
                <a:latin typeface="Arial" panose="020B0604020202020204" pitchFamily="34" charset="0"/>
                <a:ea typeface="思源黑体 CN Normal" panose="020B0400000000000000" pitchFamily="34" charset="-122"/>
                <a:sym typeface="Arial" panose="020B0604020202020204" pitchFamily="34" charset="0"/>
              </a:rPr>
              <a:t>的高远踢球</a:t>
            </a:r>
            <a:endParaRPr lang="en-US" sz="2100" b="1" dirty="0">
              <a:latin typeface="Arial" panose="020B0604020202020204" pitchFamily="34" charset="0"/>
              <a:ea typeface="思源黑体 CN Normal" panose="020B0400000000000000" pitchFamily="34" charset="-122"/>
              <a:sym typeface="Arial" panose="020B0604020202020204" pitchFamily="34" charset="0"/>
            </a:endParaRPr>
          </a:p>
          <a:p>
            <a:pPr marL="0" indent="0">
              <a:lnSpc>
                <a:spcPct val="150000"/>
              </a:lnSpc>
              <a:buNone/>
            </a:pPr>
            <a:r>
              <a:rPr lang="zh-CN" altLang="en-US" sz="15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相比于去年提高了</a:t>
            </a:r>
            <a:r>
              <a:rPr altLang="zh-CN" sz="15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40%</a:t>
            </a:r>
            <a:r>
              <a:rPr lang="zh-CN" altLang="en-US" sz="15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a:t>
            </a:r>
          </a:p>
        </p:txBody>
      </p:sp>
      <p:sp>
        <p:nvSpPr>
          <p:cNvPr id="2" name="Прямоугольный треугольник 1"/>
          <p:cNvSpPr/>
          <p:nvPr/>
        </p:nvSpPr>
        <p:spPr>
          <a:xfrm rot="10800000">
            <a:off x="8516759" y="677552"/>
            <a:ext cx="451582" cy="451582"/>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latin typeface="Arial" panose="020B0604020202020204" pitchFamily="34" charset="0"/>
              <a:ea typeface="思源黑体 CN Normal" panose="020B0400000000000000" pitchFamily="34" charset="-122"/>
              <a:sym typeface="Arial" panose="020B0604020202020204" pitchFamily="34" charset="0"/>
            </a:endParaRPr>
          </a:p>
        </p:txBody>
      </p:sp>
      <p:grpSp>
        <p:nvGrpSpPr>
          <p:cNvPr id="15" name="组合 14"/>
          <p:cNvGrpSpPr/>
          <p:nvPr/>
        </p:nvGrpSpPr>
        <p:grpSpPr>
          <a:xfrm>
            <a:off x="503542" y="382550"/>
            <a:ext cx="3064026" cy="842881"/>
            <a:chOff x="4496736" y="468910"/>
            <a:chExt cx="3064026" cy="842881"/>
          </a:xfrm>
        </p:grpSpPr>
        <p:sp>
          <p:nvSpPr>
            <p:cNvPr id="5" name="椭圆 4"/>
            <p:cNvSpPr/>
            <p:nvPr/>
          </p:nvSpPr>
          <p:spPr>
            <a:xfrm>
              <a:off x="4496736" y="468910"/>
              <a:ext cx="738870" cy="73887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766127" y="666631"/>
              <a:ext cx="2794635" cy="645160"/>
            </a:xfrm>
            <a:prstGeom prst="rect">
              <a:avLst/>
            </a:prstGeom>
          </p:spPr>
          <p:txBody>
            <a:bodyPr wrap="none">
              <a:spAutoFit/>
            </a:bodyPr>
            <a:lstStyle/>
            <a:p>
              <a:pPr algn="l"/>
              <a:r>
                <a:rPr lang="en-US" altLang="zh-CN" sz="3600" dirty="0">
                  <a:solidFill>
                    <a:schemeClr val="bg1"/>
                  </a:solidFill>
                  <a:latin typeface="Arial Black" panose="020B0A04020102020204" pitchFamily="34" charset="0"/>
                  <a:ea typeface="思源黑体 CN Normal" panose="020B0400000000000000" pitchFamily="34" charset="-122"/>
                  <a:sym typeface="Arial" panose="020B0604020202020204" pitchFamily="34" charset="0"/>
                </a:rPr>
                <a:t>P</a:t>
              </a:r>
              <a:r>
                <a:rPr lang="en-US" altLang="zh-CN" sz="3600" dirty="0">
                  <a:latin typeface="Arial Black" panose="020B0A04020102020204" pitchFamily="34" charset="0"/>
                  <a:ea typeface="思源黑体 CN Normal" panose="020B0400000000000000" pitchFamily="34" charset="-122"/>
                  <a:sym typeface="Arial" panose="020B0604020202020204" pitchFamily="34" charset="0"/>
                </a:rPr>
                <a:t>ART </a:t>
              </a:r>
              <a:r>
                <a:rPr lang="en-US" sz="3600" dirty="0">
                  <a:latin typeface="Arial Black" panose="020B0A04020102020204" pitchFamily="34" charset="0"/>
                  <a:ea typeface="思源黑体 CN Normal" panose="020B0400000000000000" pitchFamily="34" charset="-122"/>
                  <a:sym typeface="Arial" panose="020B0604020202020204" pitchFamily="34" charset="0"/>
                </a:rPr>
                <a:t>ONE</a:t>
              </a:r>
              <a:endParaRPr lang="en-US" sz="3600" dirty="0"/>
            </a:p>
          </p:txBody>
        </p:sp>
      </p:grpSp>
      <p:sp>
        <p:nvSpPr>
          <p:cNvPr id="7" name="文本框 6"/>
          <p:cNvSpPr txBox="1"/>
          <p:nvPr/>
        </p:nvSpPr>
        <p:spPr>
          <a:xfrm>
            <a:off x="772795" y="1303655"/>
            <a:ext cx="2783205" cy="583565"/>
          </a:xfrm>
          <a:prstGeom prst="rect">
            <a:avLst/>
          </a:prstGeom>
          <a:noFill/>
        </p:spPr>
        <p:txBody>
          <a:bodyPr wrap="square" rtlCol="0">
            <a:spAutoFit/>
          </a:bodyPr>
          <a:lstStyle/>
          <a:p>
            <a:r>
              <a:rPr lang="zh-CN" altLang="en-US" sz="3200">
                <a:latin typeface="+mj-ea"/>
                <a:cs typeface="+mj-ea"/>
                <a:sym typeface="+mn-ea"/>
              </a:rPr>
              <a:t>一</a:t>
            </a:r>
            <a:r>
              <a:rPr lang="en-US" altLang="zh-CN" sz="3200">
                <a:latin typeface="+mj-ea"/>
                <a:cs typeface="+mj-ea"/>
              </a:rPr>
              <a:t>. </a:t>
            </a:r>
            <a:r>
              <a:rPr lang="zh-CN" altLang="en-US" sz="3200">
                <a:sym typeface="+mn-ea"/>
              </a:rPr>
              <a:t>近期进展</a:t>
            </a:r>
            <a:endParaRPr lang="zh-CN" altLang="en-US" sz="3200">
              <a:latin typeface="+mj-ea"/>
              <a:cs typeface="+mj-ea"/>
            </a:endParaRPr>
          </a:p>
        </p:txBody>
      </p:sp>
      <p:sp>
        <p:nvSpPr>
          <p:cNvPr id="21" name="Shape 2863"/>
          <p:cNvSpPr/>
          <p:nvPr/>
        </p:nvSpPr>
        <p:spPr>
          <a:xfrm>
            <a:off x="4051332" y="1121290"/>
            <a:ext cx="542439" cy="54243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281" y="6871"/>
                </a:moveTo>
                <a:cubicBezTo>
                  <a:pt x="12915" y="6830"/>
                  <a:pt x="11990" y="7537"/>
                  <a:pt x="11505" y="8992"/>
                </a:cubicBezTo>
                <a:cubicBezTo>
                  <a:pt x="11755" y="8897"/>
                  <a:pt x="11997" y="8849"/>
                  <a:pt x="12232" y="8849"/>
                </a:cubicBezTo>
                <a:cubicBezTo>
                  <a:pt x="12732" y="8849"/>
                  <a:pt x="12952" y="9108"/>
                  <a:pt x="12893" y="9624"/>
                </a:cubicBezTo>
                <a:cubicBezTo>
                  <a:pt x="12864" y="9937"/>
                  <a:pt x="12643" y="10393"/>
                  <a:pt x="12232" y="10991"/>
                </a:cubicBezTo>
                <a:cubicBezTo>
                  <a:pt x="11821" y="11589"/>
                  <a:pt x="11513" y="11888"/>
                  <a:pt x="11307" y="11888"/>
                </a:cubicBezTo>
                <a:cubicBezTo>
                  <a:pt x="11043" y="11888"/>
                  <a:pt x="10800" y="11426"/>
                  <a:pt x="10580" y="10502"/>
                </a:cubicBezTo>
                <a:cubicBezTo>
                  <a:pt x="10506" y="10230"/>
                  <a:pt x="10374" y="9536"/>
                  <a:pt x="10183" y="8421"/>
                </a:cubicBezTo>
                <a:cubicBezTo>
                  <a:pt x="10007" y="7388"/>
                  <a:pt x="9537" y="6905"/>
                  <a:pt x="8774" y="6973"/>
                </a:cubicBezTo>
                <a:cubicBezTo>
                  <a:pt x="8450" y="7000"/>
                  <a:pt x="7966" y="7272"/>
                  <a:pt x="7320" y="7789"/>
                </a:cubicBezTo>
                <a:cubicBezTo>
                  <a:pt x="6849" y="8183"/>
                  <a:pt x="6372" y="8577"/>
                  <a:pt x="5888" y="8972"/>
                </a:cubicBezTo>
                <a:lnTo>
                  <a:pt x="6350" y="9522"/>
                </a:lnTo>
                <a:cubicBezTo>
                  <a:pt x="6790" y="9237"/>
                  <a:pt x="7047" y="9094"/>
                  <a:pt x="7121" y="9094"/>
                </a:cubicBezTo>
                <a:cubicBezTo>
                  <a:pt x="7459" y="9094"/>
                  <a:pt x="7774" y="9583"/>
                  <a:pt x="8068" y="10562"/>
                </a:cubicBezTo>
                <a:cubicBezTo>
                  <a:pt x="8333" y="11460"/>
                  <a:pt x="8597" y="12358"/>
                  <a:pt x="8861" y="13255"/>
                </a:cubicBezTo>
                <a:cubicBezTo>
                  <a:pt x="9258" y="14234"/>
                  <a:pt x="9743" y="14723"/>
                  <a:pt x="10316" y="14723"/>
                </a:cubicBezTo>
                <a:cubicBezTo>
                  <a:pt x="11241" y="14723"/>
                  <a:pt x="12372" y="13921"/>
                  <a:pt x="13709" y="12317"/>
                </a:cubicBezTo>
                <a:cubicBezTo>
                  <a:pt x="15001" y="10780"/>
                  <a:pt x="15669" y="9570"/>
                  <a:pt x="15713" y="8686"/>
                </a:cubicBezTo>
                <a:cubicBezTo>
                  <a:pt x="15772" y="7503"/>
                  <a:pt x="15295" y="6898"/>
                  <a:pt x="14281" y="6871"/>
                </a:cubicBezTo>
              </a:path>
            </a:pathLst>
          </a:custGeom>
          <a:solidFill>
            <a:schemeClr val="tx2"/>
          </a:solidFill>
          <a:ln w="12700">
            <a:miter lim="400000"/>
          </a:ln>
        </p:spPr>
        <p:txBody>
          <a:bodyPr lIns="19044" tIns="19044" rIns="19044" bIns="19044" anchor="ctr"/>
          <a:lstStyle/>
          <a:p>
            <a:pPr defTabSz="22860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latin typeface="Arial" panose="020B0604020202020204" pitchFamily="34" charset="0"/>
              <a:ea typeface="思源黑体 CN Normal" panose="020B0400000000000000" pitchFamily="34" charset="-122"/>
              <a:cs typeface="Gill Sans MT" panose="020B0502020104020203" charset="0"/>
              <a:sym typeface="Arial" panose="020B0604020202020204" pitchFamily="34" charset="0"/>
            </a:endParaRPr>
          </a:p>
        </p:txBody>
      </p:sp>
      <p:pic>
        <p:nvPicPr>
          <p:cNvPr id="11" name="22m高空看-00.01.24.168-00.01.28.402">
            <a:hlinkClick r:id="" action="ppaction://media"/>
          </p:cNvPr>
          <p:cNvPicPr/>
          <p:nvPr>
            <a:videoFile r:link="rId2"/>
            <p:extLst>
              <p:ext uri="{DAA4B4D4-6D71-4841-9C94-3DE7FCFB9230}">
                <p14:media xmlns:p14="http://schemas.microsoft.com/office/powerpoint/2010/main" r:embed="rId1"/>
              </p:ext>
            </p:extLst>
          </p:nvPr>
        </p:nvPicPr>
        <p:blipFill>
          <a:blip r:embed="rId4"/>
          <a:stretch>
            <a:fillRect/>
          </a:stretch>
        </p:blipFill>
        <p:spPr>
          <a:xfrm>
            <a:off x="2623820" y="2583815"/>
            <a:ext cx="6944360" cy="3706495"/>
          </a:xfrm>
          <a:prstGeom prst="rect">
            <a:avLst/>
          </a:prstGeom>
        </p:spPr>
      </p:pic>
      <p:pic>
        <p:nvPicPr>
          <p:cNvPr id="3" name="图片 2" descr="Picture1"/>
          <p:cNvPicPr>
            <a:picLocks noChangeAspect="1"/>
          </p:cNvPicPr>
          <p:nvPr/>
        </p:nvPicPr>
        <p:blipFill>
          <a:blip r:embed="rId5"/>
          <a:stretch>
            <a:fillRect/>
          </a:stretch>
        </p:blipFill>
        <p:spPr>
          <a:xfrm>
            <a:off x="10876280" y="104775"/>
            <a:ext cx="1083310" cy="108331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endCondLst>
                    <p:cond evt="onNext" delay="0">
                      <p:tgtEl>
                        <p:sldTgt/>
                      </p:tgtEl>
                    </p:cond>
                    <p:cond evt="onPrev" delay="0">
                      <p:tgtEl>
                        <p:sldTgt/>
                      </p:tgtEl>
                    </p:cond>
                  </p:endCondLst>
                </p:cTn>
                <p:tgtEl>
                  <p:spTgt spid="11"/>
                </p:tgtEl>
              </p:cMediaNode>
            </p:video>
            <p:seq concurrent="1" nextAc="seek">
              <p:cTn id="3" restart="whenNotActive" fill="hold" evtFilter="cancelBubble" nodeType="interactiveSeq">
                <p:stCondLst>
                  <p:cond evt="onClick" delay="0">
                    <p:tgtEl>
                      <p:spTgt spid="11"/>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03542" y="382550"/>
            <a:ext cx="3064026" cy="842881"/>
            <a:chOff x="4496736" y="468910"/>
            <a:chExt cx="3064026" cy="842881"/>
          </a:xfrm>
        </p:grpSpPr>
        <p:sp>
          <p:nvSpPr>
            <p:cNvPr id="5" name="椭圆 4"/>
            <p:cNvSpPr/>
            <p:nvPr/>
          </p:nvSpPr>
          <p:spPr>
            <a:xfrm>
              <a:off x="4496736" y="468910"/>
              <a:ext cx="738870" cy="73887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766127" y="666631"/>
              <a:ext cx="2794635" cy="645160"/>
            </a:xfrm>
            <a:prstGeom prst="rect">
              <a:avLst/>
            </a:prstGeom>
          </p:spPr>
          <p:txBody>
            <a:bodyPr wrap="none">
              <a:spAutoFit/>
            </a:bodyPr>
            <a:lstStyle/>
            <a:p>
              <a:pPr algn="l"/>
              <a:r>
                <a:rPr lang="en-US" altLang="zh-CN" sz="3600" dirty="0">
                  <a:solidFill>
                    <a:schemeClr val="bg1"/>
                  </a:solidFill>
                  <a:latin typeface="Arial Black" panose="020B0A04020102020204" pitchFamily="34" charset="0"/>
                  <a:ea typeface="思源黑体 CN Normal" panose="020B0400000000000000" pitchFamily="34" charset="-122"/>
                  <a:sym typeface="Arial" panose="020B0604020202020204" pitchFamily="34" charset="0"/>
                </a:rPr>
                <a:t>P</a:t>
              </a:r>
              <a:r>
                <a:rPr lang="en-US" altLang="zh-CN" sz="3600" dirty="0">
                  <a:latin typeface="Arial Black" panose="020B0A04020102020204" pitchFamily="34" charset="0"/>
                  <a:ea typeface="思源黑体 CN Normal" panose="020B0400000000000000" pitchFamily="34" charset="-122"/>
                  <a:sym typeface="Arial" panose="020B0604020202020204" pitchFamily="34" charset="0"/>
                </a:rPr>
                <a:t>ART </a:t>
              </a:r>
              <a:r>
                <a:rPr lang="en-US" sz="3600" dirty="0">
                  <a:latin typeface="Arial Black" panose="020B0A04020102020204" pitchFamily="34" charset="0"/>
                  <a:ea typeface="思源黑体 CN Normal" panose="020B0400000000000000" pitchFamily="34" charset="-122"/>
                  <a:sym typeface="Arial" panose="020B0604020202020204" pitchFamily="34" charset="0"/>
                </a:rPr>
                <a:t>ONE</a:t>
              </a:r>
              <a:endParaRPr lang="en-US" sz="3600" dirty="0"/>
            </a:p>
          </p:txBody>
        </p:sp>
      </p:grpSp>
      <p:sp>
        <p:nvSpPr>
          <p:cNvPr id="7" name="文本框 6"/>
          <p:cNvSpPr txBox="1"/>
          <p:nvPr/>
        </p:nvSpPr>
        <p:spPr>
          <a:xfrm>
            <a:off x="772795" y="1303655"/>
            <a:ext cx="2783205" cy="583565"/>
          </a:xfrm>
          <a:prstGeom prst="rect">
            <a:avLst/>
          </a:prstGeom>
          <a:noFill/>
        </p:spPr>
        <p:txBody>
          <a:bodyPr wrap="square" rtlCol="0">
            <a:spAutoFit/>
          </a:bodyPr>
          <a:lstStyle/>
          <a:p>
            <a:r>
              <a:rPr lang="zh-CN" altLang="en-US" sz="3200">
                <a:latin typeface="+mj-ea"/>
                <a:cs typeface="+mj-ea"/>
                <a:sym typeface="+mn-ea"/>
              </a:rPr>
              <a:t>一</a:t>
            </a:r>
            <a:r>
              <a:rPr lang="en-US" altLang="zh-CN" sz="3200">
                <a:latin typeface="+mj-ea"/>
                <a:cs typeface="+mj-ea"/>
              </a:rPr>
              <a:t>. </a:t>
            </a:r>
            <a:r>
              <a:rPr lang="zh-CN" altLang="en-US" sz="3200">
                <a:sym typeface="+mn-ea"/>
              </a:rPr>
              <a:t>近期进展</a:t>
            </a:r>
            <a:endParaRPr lang="zh-CN" altLang="en-US" sz="3200">
              <a:latin typeface="+mj-ea"/>
              <a:cs typeface="+mj-ea"/>
            </a:endParaRPr>
          </a:p>
        </p:txBody>
      </p:sp>
      <p:sp>
        <p:nvSpPr>
          <p:cNvPr id="20" name="Rectangle 8"/>
          <p:cNvSpPr/>
          <p:nvPr/>
        </p:nvSpPr>
        <p:spPr>
          <a:xfrm>
            <a:off x="3894455" y="677545"/>
            <a:ext cx="5185410" cy="1388745"/>
          </a:xfrm>
          <a:prstGeom prst="rect">
            <a:avLst/>
          </a:prstGeom>
          <a:solidFill>
            <a:schemeClr val="bg1">
              <a:lumMod val="95000"/>
            </a:schemeClr>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思源黑体 CN Normal" panose="020B0400000000000000" pitchFamily="34" charset="-122"/>
              <a:sym typeface="Arial" panose="020B0604020202020204" pitchFamily="34" charset="0"/>
            </a:endParaRPr>
          </a:p>
        </p:txBody>
      </p:sp>
      <p:sp>
        <p:nvSpPr>
          <p:cNvPr id="25" name="Shape 2864"/>
          <p:cNvSpPr/>
          <p:nvPr/>
        </p:nvSpPr>
        <p:spPr>
          <a:xfrm>
            <a:off x="4175678" y="1100969"/>
            <a:ext cx="542439" cy="542439"/>
          </a:xfrm>
          <a:custGeom>
            <a:avLst/>
            <a:gdLst/>
            <a:ahLst/>
            <a:cxnLst>
              <a:cxn ang="0">
                <a:pos x="wd2" y="hd2"/>
              </a:cxn>
              <a:cxn ang="5400000">
                <a:pos x="wd2" y="hd2"/>
              </a:cxn>
              <a:cxn ang="10800000">
                <a:pos x="wd2" y="hd2"/>
              </a:cxn>
              <a:cxn ang="16200000">
                <a:pos x="wd2" y="hd2"/>
              </a:cxn>
            </a:cxnLst>
            <a:rect l="0" t="0" r="r" b="b"/>
            <a:pathLst>
              <a:path w="21600" h="21600" extrusionOk="0">
                <a:moveTo>
                  <a:pt x="14725" y="7359"/>
                </a:moveTo>
                <a:lnTo>
                  <a:pt x="13743" y="7359"/>
                </a:lnTo>
                <a:lnTo>
                  <a:pt x="13743" y="8833"/>
                </a:lnTo>
                <a:lnTo>
                  <a:pt x="12265" y="8833"/>
                </a:lnTo>
                <a:lnTo>
                  <a:pt x="12265" y="9816"/>
                </a:lnTo>
                <a:lnTo>
                  <a:pt x="13743" y="9816"/>
                </a:lnTo>
                <a:lnTo>
                  <a:pt x="13743" y="11283"/>
                </a:lnTo>
                <a:lnTo>
                  <a:pt x="14725" y="11283"/>
                </a:lnTo>
                <a:lnTo>
                  <a:pt x="14725" y="9816"/>
                </a:lnTo>
                <a:lnTo>
                  <a:pt x="16205" y="9816"/>
                </a:lnTo>
                <a:lnTo>
                  <a:pt x="16205" y="8833"/>
                </a:lnTo>
                <a:lnTo>
                  <a:pt x="14725" y="8833"/>
                </a:lnTo>
                <a:cubicBezTo>
                  <a:pt x="14725" y="8833"/>
                  <a:pt x="14725" y="7359"/>
                  <a:pt x="14725" y="7359"/>
                </a:cubicBezTo>
                <a:close/>
                <a:moveTo>
                  <a:pt x="9321" y="13946"/>
                </a:moveTo>
                <a:cubicBezTo>
                  <a:pt x="8620" y="13946"/>
                  <a:pt x="8071" y="13495"/>
                  <a:pt x="8071" y="12919"/>
                </a:cubicBezTo>
                <a:cubicBezTo>
                  <a:pt x="8071" y="12392"/>
                  <a:pt x="8713" y="11929"/>
                  <a:pt x="9446" y="11929"/>
                </a:cubicBezTo>
                <a:lnTo>
                  <a:pt x="9446" y="11723"/>
                </a:lnTo>
                <a:lnTo>
                  <a:pt x="9447" y="11723"/>
                </a:lnTo>
                <a:lnTo>
                  <a:pt x="9465" y="11929"/>
                </a:lnTo>
                <a:cubicBezTo>
                  <a:pt x="9624" y="11930"/>
                  <a:pt x="9777" y="11954"/>
                  <a:pt x="9922" y="12000"/>
                </a:cubicBezTo>
                <a:lnTo>
                  <a:pt x="10067" y="12104"/>
                </a:lnTo>
                <a:cubicBezTo>
                  <a:pt x="10440" y="12371"/>
                  <a:pt x="10637" y="12521"/>
                  <a:pt x="10695" y="12764"/>
                </a:cubicBezTo>
                <a:cubicBezTo>
                  <a:pt x="10710" y="12827"/>
                  <a:pt x="10717" y="12891"/>
                  <a:pt x="10717" y="12954"/>
                </a:cubicBezTo>
                <a:cubicBezTo>
                  <a:pt x="10717" y="13612"/>
                  <a:pt x="10247" y="13946"/>
                  <a:pt x="9321" y="13946"/>
                </a:cubicBezTo>
                <a:moveTo>
                  <a:pt x="8542" y="8739"/>
                </a:moveTo>
                <a:cubicBezTo>
                  <a:pt x="8495" y="8362"/>
                  <a:pt x="8574" y="8014"/>
                  <a:pt x="8754" y="7806"/>
                </a:cubicBezTo>
                <a:cubicBezTo>
                  <a:pt x="8864" y="7680"/>
                  <a:pt x="9006" y="7613"/>
                  <a:pt x="9164" y="7613"/>
                </a:cubicBezTo>
                <a:lnTo>
                  <a:pt x="9164" y="7409"/>
                </a:lnTo>
                <a:lnTo>
                  <a:pt x="9182" y="7613"/>
                </a:lnTo>
                <a:cubicBezTo>
                  <a:pt x="9653" y="7628"/>
                  <a:pt x="10105" y="8185"/>
                  <a:pt x="10189" y="8855"/>
                </a:cubicBezTo>
                <a:cubicBezTo>
                  <a:pt x="10237" y="9239"/>
                  <a:pt x="10155" y="9596"/>
                  <a:pt x="9970" y="9809"/>
                </a:cubicBezTo>
                <a:cubicBezTo>
                  <a:pt x="9860" y="9935"/>
                  <a:pt x="9722" y="10002"/>
                  <a:pt x="9550" y="10001"/>
                </a:cubicBezTo>
                <a:lnTo>
                  <a:pt x="9549" y="10001"/>
                </a:lnTo>
                <a:cubicBezTo>
                  <a:pt x="9087" y="9988"/>
                  <a:pt x="8626" y="9409"/>
                  <a:pt x="8542" y="8739"/>
                </a:cubicBezTo>
                <a:moveTo>
                  <a:pt x="10838" y="11196"/>
                </a:moveTo>
                <a:cubicBezTo>
                  <a:pt x="10586" y="11009"/>
                  <a:pt x="10351" y="10732"/>
                  <a:pt x="10342" y="10646"/>
                </a:cubicBezTo>
                <a:cubicBezTo>
                  <a:pt x="10342" y="10499"/>
                  <a:pt x="10342" y="10431"/>
                  <a:pt x="10689" y="10148"/>
                </a:cubicBezTo>
                <a:cubicBezTo>
                  <a:pt x="11138" y="9780"/>
                  <a:pt x="11386" y="9295"/>
                  <a:pt x="11386" y="8784"/>
                </a:cubicBezTo>
                <a:cubicBezTo>
                  <a:pt x="11386" y="8342"/>
                  <a:pt x="11262" y="7947"/>
                  <a:pt x="11050" y="7659"/>
                </a:cubicBezTo>
                <a:lnTo>
                  <a:pt x="11238" y="7659"/>
                </a:lnTo>
                <a:lnTo>
                  <a:pt x="12276" y="6873"/>
                </a:lnTo>
                <a:lnTo>
                  <a:pt x="9463" y="6873"/>
                </a:lnTo>
                <a:cubicBezTo>
                  <a:pt x="8335" y="6873"/>
                  <a:pt x="7345" y="7759"/>
                  <a:pt x="7345" y="8769"/>
                </a:cubicBezTo>
                <a:cubicBezTo>
                  <a:pt x="7345" y="9812"/>
                  <a:pt x="8109" y="10605"/>
                  <a:pt x="9137" y="10648"/>
                </a:cubicBezTo>
                <a:cubicBezTo>
                  <a:pt x="9121" y="10722"/>
                  <a:pt x="9113" y="10795"/>
                  <a:pt x="9113" y="10868"/>
                </a:cubicBezTo>
                <a:cubicBezTo>
                  <a:pt x="9113" y="11018"/>
                  <a:pt x="9147" y="11162"/>
                  <a:pt x="9216" y="11300"/>
                </a:cubicBezTo>
                <a:cubicBezTo>
                  <a:pt x="7943" y="11309"/>
                  <a:pt x="6870" y="12161"/>
                  <a:pt x="6870" y="13167"/>
                </a:cubicBezTo>
                <a:cubicBezTo>
                  <a:pt x="6870" y="14071"/>
                  <a:pt x="7903" y="14727"/>
                  <a:pt x="9325" y="14727"/>
                </a:cubicBezTo>
                <a:cubicBezTo>
                  <a:pt x="10861" y="14727"/>
                  <a:pt x="11690" y="13766"/>
                  <a:pt x="11690" y="12860"/>
                </a:cubicBezTo>
                <a:cubicBezTo>
                  <a:pt x="11690" y="12108"/>
                  <a:pt x="11459" y="11656"/>
                  <a:pt x="10838" y="11196"/>
                </a:cubicBezTo>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path>
            </a:pathLst>
          </a:custGeom>
          <a:solidFill>
            <a:schemeClr val="tx2"/>
          </a:solidFill>
          <a:ln w="12700">
            <a:miter lim="400000"/>
          </a:ln>
        </p:spPr>
        <p:txBody>
          <a:bodyPr lIns="19044" tIns="19044" rIns="19044" bIns="19044" anchor="ctr"/>
          <a:lstStyle/>
          <a:p>
            <a:pPr defTabSz="22860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latin typeface="Arial" panose="020B0604020202020204" pitchFamily="34" charset="0"/>
              <a:ea typeface="思源黑体 CN Normal" panose="020B0400000000000000" pitchFamily="34" charset="-122"/>
              <a:cs typeface="Gill Sans MT" panose="020B0502020104020203" charset="0"/>
              <a:sym typeface="Arial" panose="020B0604020202020204" pitchFamily="34" charset="0"/>
            </a:endParaRPr>
          </a:p>
        </p:txBody>
      </p:sp>
      <p:sp>
        <p:nvSpPr>
          <p:cNvPr id="3" name="Прямоугольный треугольник 1"/>
          <p:cNvSpPr/>
          <p:nvPr/>
        </p:nvSpPr>
        <p:spPr>
          <a:xfrm rot="10800000">
            <a:off x="8628519" y="677552"/>
            <a:ext cx="451582" cy="451582"/>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latin typeface="Arial" panose="020B0604020202020204" pitchFamily="34" charset="0"/>
              <a:ea typeface="思源黑体 CN Normal" panose="020B0400000000000000" pitchFamily="34" charset="-122"/>
              <a:sym typeface="Arial" panose="020B0604020202020204" pitchFamily="34" charset="0"/>
            </a:endParaRPr>
          </a:p>
        </p:txBody>
      </p:sp>
      <p:sp>
        <p:nvSpPr>
          <p:cNvPr id="9" name="Текст 15"/>
          <p:cNvSpPr>
            <a:spLocks noGrp="1"/>
          </p:cNvSpPr>
          <p:nvPr/>
        </p:nvSpPr>
        <p:spPr>
          <a:xfrm>
            <a:off x="4865346" y="819728"/>
            <a:ext cx="4271092" cy="1067708"/>
          </a:xfrm>
          <a:prstGeom prst="rect">
            <a:avLst/>
          </a:prstGeom>
        </p:spPr>
        <p:txBody>
          <a:bodyPr numCol="1" spcCol="720000">
            <a:normAutofit/>
          </a:bodyPr>
          <a:lstStyle>
            <a:lvl1pPr marL="228600" indent="-228600" algn="l" defTabSz="914400" rtl="0" eaLnBrk="1" latinLnBrk="0" hangingPunct="1">
              <a:lnSpc>
                <a:spcPct val="130000"/>
              </a:lnSpc>
              <a:spcBef>
                <a:spcPts val="1000"/>
              </a:spcBef>
              <a:buFont typeface="Arial" panose="020B0604020202020204" pitchFamily="34" charset="0"/>
              <a:buChar char="•"/>
              <a:defRPr lang="en-US" sz="1400" b="0" i="0" kern="1200" baseline="0" dirty="0">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100" b="1" dirty="0">
                <a:latin typeface="Arial" panose="020B0604020202020204" pitchFamily="34" charset="0"/>
                <a:ea typeface="思源黑体 CN Normal" panose="020B0400000000000000" pitchFamily="34" charset="-122"/>
                <a:sym typeface="Arial" panose="020B0604020202020204" pitchFamily="34" charset="0"/>
              </a:rPr>
              <a:t>仅需</a:t>
            </a:r>
            <a:r>
              <a:rPr altLang="zh-CN" sz="2100" b="1" dirty="0">
                <a:latin typeface="Arial" panose="020B0604020202020204" pitchFamily="34" charset="0"/>
                <a:ea typeface="思源黑体 CN Normal" panose="020B0400000000000000" pitchFamily="34" charset="-122"/>
                <a:sym typeface="Arial" panose="020B0604020202020204" pitchFamily="34" charset="0"/>
              </a:rPr>
              <a:t>0.34s</a:t>
            </a:r>
            <a:r>
              <a:rPr lang="zh-CN" altLang="en-US" sz="2100" b="1" dirty="0">
                <a:latin typeface="Arial" panose="020B0604020202020204" pitchFamily="34" charset="0"/>
                <a:ea typeface="思源黑体 CN Normal" panose="020B0400000000000000" pitchFamily="34" charset="-122"/>
                <a:sym typeface="Arial" panose="020B0604020202020204" pitchFamily="34" charset="0"/>
              </a:rPr>
              <a:t>的急速快踢</a:t>
            </a:r>
            <a:endParaRPr lang="en-US" sz="2100" b="1" dirty="0">
              <a:latin typeface="Arial" panose="020B0604020202020204" pitchFamily="34" charset="0"/>
              <a:ea typeface="思源黑体 CN Normal" panose="020B0400000000000000" pitchFamily="34" charset="-122"/>
              <a:sym typeface="Arial" panose="020B0604020202020204" pitchFamily="34" charset="0"/>
            </a:endParaRPr>
          </a:p>
          <a:p>
            <a:pPr marL="0" indent="0">
              <a:lnSpc>
                <a:spcPct val="150000"/>
              </a:lnSpc>
              <a:buNone/>
            </a:pPr>
            <a:r>
              <a:rPr lang="zh-CN" altLang="en-US" sz="15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距离提升了</a:t>
            </a:r>
            <a:r>
              <a:rPr altLang="zh-CN" sz="1500" dirty="0">
                <a:solidFill>
                  <a:schemeClr val="tx1">
                    <a:alpha val="70000"/>
                  </a:schemeClr>
                </a:solidFill>
                <a:latin typeface="Arial" panose="020B0604020202020204" pitchFamily="34" charset="0"/>
                <a:ea typeface="思源黑体 CN Normal" panose="020B0400000000000000" pitchFamily="34" charset="-122"/>
                <a:sym typeface="Arial" panose="020B0604020202020204" pitchFamily="34" charset="0"/>
              </a:rPr>
              <a:t>43%</a:t>
            </a:r>
          </a:p>
        </p:txBody>
      </p:sp>
      <p:pic>
        <p:nvPicPr>
          <p:cNvPr id="11" name="kickwalk2">
            <a:hlinkClick r:id="" action="ppaction://media"/>
          </p:cNvPr>
          <p:cNvPicPr/>
          <p:nvPr>
            <a:videoFile r:link="rId2"/>
            <p:extLst>
              <p:ext uri="{DAA4B4D4-6D71-4841-9C94-3DE7FCFB9230}">
                <p14:media xmlns:p14="http://schemas.microsoft.com/office/powerpoint/2010/main" r:embed="rId1"/>
              </p:ext>
            </p:extLst>
          </p:nvPr>
        </p:nvPicPr>
        <p:blipFill>
          <a:blip r:embed="rId4"/>
          <a:stretch>
            <a:fillRect/>
          </a:stretch>
        </p:blipFill>
        <p:spPr>
          <a:xfrm>
            <a:off x="3188970" y="2571115"/>
            <a:ext cx="6311900" cy="3730625"/>
          </a:xfrm>
          <a:prstGeom prst="rect">
            <a:avLst/>
          </a:prstGeom>
        </p:spPr>
      </p:pic>
      <p:pic>
        <p:nvPicPr>
          <p:cNvPr id="2" name="图片 1" descr="Picture1"/>
          <p:cNvPicPr>
            <a:picLocks noChangeAspect="1"/>
          </p:cNvPicPr>
          <p:nvPr/>
        </p:nvPicPr>
        <p:blipFill>
          <a:blip r:embed="rId5"/>
          <a:stretch>
            <a:fillRect/>
          </a:stretch>
        </p:blipFill>
        <p:spPr>
          <a:xfrm>
            <a:off x="10876280" y="104775"/>
            <a:ext cx="1083310" cy="108331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endCondLst>
                    <p:cond evt="onNext" delay="0">
                      <p:tgtEl>
                        <p:sldTgt/>
                      </p:tgtEl>
                    </p:cond>
                    <p:cond evt="onPrev" delay="0">
                      <p:tgtEl>
                        <p:sldTgt/>
                      </p:tgtEl>
                    </p:cond>
                  </p:endCondLst>
                </p:cTn>
                <p:tgtEl>
                  <p:spTgt spid="11"/>
                </p:tgtEl>
              </p:cMediaNode>
            </p:video>
            <p:seq concurrent="1" nextAc="seek">
              <p:cTn id="3" restart="whenNotActive" fill="hold" evtFilter="cancelBubble" nodeType="interactiveSeq">
                <p:stCondLst>
                  <p:cond evt="onClick" delay="0">
                    <p:tgtEl>
                      <p:spTgt spid="11"/>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03542" y="382550"/>
            <a:ext cx="3064026" cy="842881"/>
            <a:chOff x="4496736" y="468910"/>
            <a:chExt cx="3064026" cy="842881"/>
          </a:xfrm>
        </p:grpSpPr>
        <p:sp>
          <p:nvSpPr>
            <p:cNvPr id="5" name="椭圆 4"/>
            <p:cNvSpPr/>
            <p:nvPr/>
          </p:nvSpPr>
          <p:spPr>
            <a:xfrm>
              <a:off x="4496736" y="468910"/>
              <a:ext cx="738870" cy="73887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766127" y="666631"/>
              <a:ext cx="2794635" cy="645160"/>
            </a:xfrm>
            <a:prstGeom prst="rect">
              <a:avLst/>
            </a:prstGeom>
          </p:spPr>
          <p:txBody>
            <a:bodyPr wrap="none">
              <a:spAutoFit/>
            </a:bodyPr>
            <a:lstStyle/>
            <a:p>
              <a:pPr algn="l"/>
              <a:r>
                <a:rPr lang="en-US" altLang="zh-CN" sz="3600" dirty="0">
                  <a:solidFill>
                    <a:schemeClr val="bg1"/>
                  </a:solidFill>
                  <a:latin typeface="Arial Black" panose="020B0A04020102020204" pitchFamily="34" charset="0"/>
                  <a:ea typeface="思源黑体 CN Normal" panose="020B0400000000000000" pitchFamily="34" charset="-122"/>
                  <a:sym typeface="Arial" panose="020B0604020202020204" pitchFamily="34" charset="0"/>
                </a:rPr>
                <a:t>P</a:t>
              </a:r>
              <a:r>
                <a:rPr lang="en-US" altLang="zh-CN" sz="3600" dirty="0">
                  <a:latin typeface="Arial Black" panose="020B0A04020102020204" pitchFamily="34" charset="0"/>
                  <a:ea typeface="思源黑体 CN Normal" panose="020B0400000000000000" pitchFamily="34" charset="-122"/>
                  <a:sym typeface="Arial" panose="020B0604020202020204" pitchFamily="34" charset="0"/>
                </a:rPr>
                <a:t>ART </a:t>
              </a:r>
              <a:r>
                <a:rPr lang="en-US" sz="3600" dirty="0">
                  <a:latin typeface="Arial Black" panose="020B0A04020102020204" pitchFamily="34" charset="0"/>
                  <a:ea typeface="思源黑体 CN Normal" panose="020B0400000000000000" pitchFamily="34" charset="-122"/>
                  <a:sym typeface="Arial" panose="020B0604020202020204" pitchFamily="34" charset="0"/>
                </a:rPr>
                <a:t>ONE</a:t>
              </a:r>
              <a:endParaRPr lang="en-US" sz="3600" dirty="0"/>
            </a:p>
          </p:txBody>
        </p:sp>
      </p:grpSp>
      <p:sp>
        <p:nvSpPr>
          <p:cNvPr id="7" name="文本框 6"/>
          <p:cNvSpPr txBox="1"/>
          <p:nvPr/>
        </p:nvSpPr>
        <p:spPr>
          <a:xfrm>
            <a:off x="772795" y="1303655"/>
            <a:ext cx="2783205" cy="583565"/>
          </a:xfrm>
          <a:prstGeom prst="rect">
            <a:avLst/>
          </a:prstGeom>
          <a:noFill/>
        </p:spPr>
        <p:txBody>
          <a:bodyPr wrap="square" rtlCol="0">
            <a:spAutoFit/>
          </a:bodyPr>
          <a:lstStyle/>
          <a:p>
            <a:r>
              <a:rPr lang="zh-CN" altLang="en-US" sz="3200">
                <a:latin typeface="+mj-ea"/>
                <a:cs typeface="+mj-ea"/>
              </a:rPr>
              <a:t>一</a:t>
            </a:r>
            <a:r>
              <a:rPr lang="en-US" altLang="zh-CN" sz="3200">
                <a:latin typeface="+mj-ea"/>
                <a:cs typeface="+mj-ea"/>
              </a:rPr>
              <a:t>. </a:t>
            </a:r>
            <a:r>
              <a:rPr lang="zh-CN" altLang="en-US" sz="3200">
                <a:sym typeface="+mn-ea"/>
              </a:rPr>
              <a:t>近期进展</a:t>
            </a:r>
            <a:endParaRPr lang="zh-CN" altLang="en-US" sz="3200">
              <a:latin typeface="+mj-ea"/>
              <a:cs typeface="+mj-ea"/>
            </a:endParaRPr>
          </a:p>
        </p:txBody>
      </p:sp>
      <p:pic>
        <p:nvPicPr>
          <p:cNvPr id="3" name="图片 2" descr="Picture1"/>
          <p:cNvPicPr>
            <a:picLocks noChangeAspect="1"/>
          </p:cNvPicPr>
          <p:nvPr/>
        </p:nvPicPr>
        <p:blipFill>
          <a:blip r:embed="rId2"/>
          <a:stretch>
            <a:fillRect/>
          </a:stretch>
        </p:blipFill>
        <p:spPr>
          <a:xfrm>
            <a:off x="10876280" y="104775"/>
            <a:ext cx="1083310" cy="1083310"/>
          </a:xfrm>
          <a:prstGeom prst="rect">
            <a:avLst/>
          </a:prstGeom>
        </p:spPr>
      </p:pic>
      <p:grpSp>
        <p:nvGrpSpPr>
          <p:cNvPr id="33" name="组合 32"/>
          <p:cNvGrpSpPr/>
          <p:nvPr/>
        </p:nvGrpSpPr>
        <p:grpSpPr>
          <a:xfrm>
            <a:off x="4269740" y="732155"/>
            <a:ext cx="4147185" cy="997585"/>
            <a:chOff x="5999" y="914"/>
            <a:chExt cx="7914" cy="2116"/>
          </a:xfrm>
        </p:grpSpPr>
        <p:grpSp>
          <p:nvGrpSpPr>
            <p:cNvPr id="34" name="组合 33"/>
            <p:cNvGrpSpPr/>
            <p:nvPr/>
          </p:nvGrpSpPr>
          <p:grpSpPr>
            <a:xfrm>
              <a:off x="5999" y="914"/>
              <a:ext cx="7914" cy="2116"/>
              <a:chOff x="5816" y="766"/>
              <a:chExt cx="11338" cy="2760"/>
            </a:xfrm>
          </p:grpSpPr>
          <p:cxnSp>
            <p:nvCxnSpPr>
              <p:cNvPr id="35" name="直接连接符 34"/>
              <p:cNvCxnSpPr/>
              <p:nvPr/>
            </p:nvCxnSpPr>
            <p:spPr>
              <a:xfrm>
                <a:off x="5816" y="766"/>
                <a:ext cx="11339"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5816" y="3526"/>
                <a:ext cx="11339"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37" name="直角三角形 36"/>
            <p:cNvSpPr/>
            <p:nvPr/>
          </p:nvSpPr>
          <p:spPr>
            <a:xfrm rot="5400000">
              <a:off x="5999" y="1046"/>
              <a:ext cx="480" cy="48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直角三角形 37"/>
            <p:cNvSpPr/>
            <p:nvPr/>
          </p:nvSpPr>
          <p:spPr>
            <a:xfrm rot="16200000">
              <a:off x="13433" y="2408"/>
              <a:ext cx="480" cy="48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文本框 38"/>
          <p:cNvSpPr txBox="1"/>
          <p:nvPr/>
        </p:nvSpPr>
        <p:spPr>
          <a:xfrm>
            <a:off x="3940175" y="923290"/>
            <a:ext cx="4855210" cy="583565"/>
          </a:xfrm>
          <a:prstGeom prst="rect">
            <a:avLst/>
          </a:prstGeom>
          <a:noFill/>
        </p:spPr>
        <p:txBody>
          <a:bodyPr wrap="square" rtlCol="0">
            <a:spAutoFit/>
          </a:bodyPr>
          <a:lstStyle/>
          <a:p>
            <a:pPr algn="ctr"/>
            <a:r>
              <a:rPr lang="zh-CN" altLang="en-US" sz="3200"/>
              <a:t>多进程优化程序</a:t>
            </a:r>
          </a:p>
        </p:txBody>
      </p:sp>
      <p:pic>
        <p:nvPicPr>
          <p:cNvPr id="44" name="图片 43" descr="电脑"/>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79165" y="3675380"/>
            <a:ext cx="1409700" cy="1219200"/>
          </a:xfrm>
          <a:prstGeom prst="rect">
            <a:avLst/>
          </a:prstGeom>
        </p:spPr>
      </p:pic>
      <p:pic>
        <p:nvPicPr>
          <p:cNvPr id="45" name="图片 44" descr="电脑 (1)"/>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46645" y="2261235"/>
            <a:ext cx="955040" cy="955040"/>
          </a:xfrm>
          <a:prstGeom prst="rect">
            <a:avLst/>
          </a:prstGeom>
        </p:spPr>
      </p:pic>
      <p:pic>
        <p:nvPicPr>
          <p:cNvPr id="46" name="图片 45" descr="电脑 (1)"/>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46645" y="3807460"/>
            <a:ext cx="955040" cy="955040"/>
          </a:xfrm>
          <a:prstGeom prst="rect">
            <a:avLst/>
          </a:prstGeom>
        </p:spPr>
      </p:pic>
      <p:pic>
        <p:nvPicPr>
          <p:cNvPr id="47" name="图片 46" descr="电脑 (1)"/>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46645" y="5262245"/>
            <a:ext cx="955040" cy="955040"/>
          </a:xfrm>
          <a:prstGeom prst="rect">
            <a:avLst/>
          </a:prstGeom>
        </p:spPr>
      </p:pic>
      <p:cxnSp>
        <p:nvCxnSpPr>
          <p:cNvPr id="48" name="直接箭头连接符 47"/>
          <p:cNvCxnSpPr>
            <a:stCxn id="44" idx="3"/>
            <a:endCxn id="45" idx="1"/>
          </p:cNvCxnSpPr>
          <p:nvPr/>
        </p:nvCxnSpPr>
        <p:spPr>
          <a:xfrm flipV="1">
            <a:off x="4898390" y="2738755"/>
            <a:ext cx="2557780" cy="1546225"/>
          </a:xfrm>
          <a:prstGeom prst="straightConnector1">
            <a:avLst/>
          </a:prstGeom>
          <a:ln>
            <a:headEnd type="arrow" w="med" len="med"/>
            <a:tailEnd type="arrow" w="med" len="med"/>
          </a:ln>
        </p:spPr>
        <p:style>
          <a:lnRef idx="2">
            <a:schemeClr val="dk1"/>
          </a:lnRef>
          <a:fillRef idx="0">
            <a:schemeClr val="dk1"/>
          </a:fillRef>
          <a:effectRef idx="1">
            <a:schemeClr val="dk1"/>
          </a:effectRef>
          <a:fontRef idx="minor">
            <a:schemeClr val="tx1"/>
          </a:fontRef>
        </p:style>
      </p:cxnSp>
      <p:cxnSp>
        <p:nvCxnSpPr>
          <p:cNvPr id="49" name="直接箭头连接符 48"/>
          <p:cNvCxnSpPr>
            <a:stCxn id="44" idx="3"/>
            <a:endCxn id="46" idx="1"/>
          </p:cNvCxnSpPr>
          <p:nvPr/>
        </p:nvCxnSpPr>
        <p:spPr>
          <a:xfrm>
            <a:off x="4898390" y="4284980"/>
            <a:ext cx="2557780" cy="0"/>
          </a:xfrm>
          <a:prstGeom prst="straightConnector1">
            <a:avLst/>
          </a:prstGeom>
          <a:ln>
            <a:headEnd type="arrow" w="med" len="med"/>
            <a:tailEnd type="arrow" w="med" len="med"/>
          </a:ln>
        </p:spPr>
        <p:style>
          <a:lnRef idx="2">
            <a:schemeClr val="dk1"/>
          </a:lnRef>
          <a:fillRef idx="0">
            <a:schemeClr val="dk1"/>
          </a:fillRef>
          <a:effectRef idx="1">
            <a:schemeClr val="dk1"/>
          </a:effectRef>
          <a:fontRef idx="minor">
            <a:schemeClr val="tx1"/>
          </a:fontRef>
        </p:style>
      </p:cxnSp>
      <p:cxnSp>
        <p:nvCxnSpPr>
          <p:cNvPr id="50" name="直接箭头连接符 49"/>
          <p:cNvCxnSpPr>
            <a:stCxn id="44" idx="3"/>
            <a:endCxn id="47" idx="1"/>
          </p:cNvCxnSpPr>
          <p:nvPr/>
        </p:nvCxnSpPr>
        <p:spPr>
          <a:xfrm>
            <a:off x="4898390" y="4284980"/>
            <a:ext cx="2557780" cy="1454785"/>
          </a:xfrm>
          <a:prstGeom prst="straightConnector1">
            <a:avLst/>
          </a:prstGeom>
          <a:ln>
            <a:headEnd type="arrow" w="med" len="med"/>
            <a:tailEnd type="arrow" w="med" len="med"/>
          </a:ln>
        </p:spPr>
        <p:style>
          <a:lnRef idx="2">
            <a:schemeClr val="dk1"/>
          </a:lnRef>
          <a:fillRef idx="0">
            <a:schemeClr val="dk1"/>
          </a:fillRef>
          <a:effectRef idx="1">
            <a:schemeClr val="dk1"/>
          </a:effectRef>
          <a:fontRef idx="minor">
            <a:schemeClr val="tx1"/>
          </a:fontRef>
        </p:style>
      </p:cxnSp>
      <p:sp>
        <p:nvSpPr>
          <p:cNvPr id="51" name="文本框 50"/>
          <p:cNvSpPr txBox="1"/>
          <p:nvPr/>
        </p:nvSpPr>
        <p:spPr>
          <a:xfrm>
            <a:off x="3710305" y="5084445"/>
            <a:ext cx="947420" cy="398780"/>
          </a:xfrm>
          <a:prstGeom prst="rect">
            <a:avLst/>
          </a:prstGeom>
          <a:noFill/>
        </p:spPr>
        <p:txBody>
          <a:bodyPr wrap="square" rtlCol="0">
            <a:spAutoFit/>
          </a:bodyPr>
          <a:lstStyle/>
          <a:p>
            <a:r>
              <a:rPr lang="zh-CN" altLang="en-US" sz="2000" b="1"/>
              <a:t>主节点</a:t>
            </a:r>
          </a:p>
        </p:txBody>
      </p:sp>
      <p:sp>
        <p:nvSpPr>
          <p:cNvPr id="52" name="文本框 51"/>
          <p:cNvSpPr txBox="1"/>
          <p:nvPr/>
        </p:nvSpPr>
        <p:spPr>
          <a:xfrm>
            <a:off x="7446645" y="3178175"/>
            <a:ext cx="947420" cy="337185"/>
          </a:xfrm>
          <a:prstGeom prst="rect">
            <a:avLst/>
          </a:prstGeom>
          <a:noFill/>
        </p:spPr>
        <p:txBody>
          <a:bodyPr wrap="square" rtlCol="0">
            <a:spAutoFit/>
          </a:bodyPr>
          <a:lstStyle/>
          <a:p>
            <a:pPr algn="ctr"/>
            <a:r>
              <a:rPr lang="zh-CN" altLang="en-US" sz="1600"/>
              <a:t>子节点</a:t>
            </a:r>
          </a:p>
        </p:txBody>
      </p:sp>
      <p:sp>
        <p:nvSpPr>
          <p:cNvPr id="53" name="文本框 52"/>
          <p:cNvSpPr txBox="1"/>
          <p:nvPr/>
        </p:nvSpPr>
        <p:spPr>
          <a:xfrm>
            <a:off x="7470140" y="4747260"/>
            <a:ext cx="947420" cy="337185"/>
          </a:xfrm>
          <a:prstGeom prst="rect">
            <a:avLst/>
          </a:prstGeom>
          <a:noFill/>
        </p:spPr>
        <p:txBody>
          <a:bodyPr wrap="square" rtlCol="0">
            <a:spAutoFit/>
          </a:bodyPr>
          <a:lstStyle/>
          <a:p>
            <a:pPr algn="ctr"/>
            <a:r>
              <a:rPr lang="zh-CN" altLang="en-US" sz="1600"/>
              <a:t>子节点</a:t>
            </a:r>
          </a:p>
        </p:txBody>
      </p:sp>
      <p:sp>
        <p:nvSpPr>
          <p:cNvPr id="54" name="文本框 53"/>
          <p:cNvSpPr txBox="1"/>
          <p:nvPr/>
        </p:nvSpPr>
        <p:spPr>
          <a:xfrm>
            <a:off x="7470140" y="6082665"/>
            <a:ext cx="947420" cy="337185"/>
          </a:xfrm>
          <a:prstGeom prst="rect">
            <a:avLst/>
          </a:prstGeom>
          <a:noFill/>
        </p:spPr>
        <p:txBody>
          <a:bodyPr wrap="square" rtlCol="0">
            <a:spAutoFit/>
          </a:bodyPr>
          <a:lstStyle/>
          <a:p>
            <a:pPr algn="ctr"/>
            <a:r>
              <a:rPr lang="zh-CN" altLang="en-US" sz="1600"/>
              <a:t>子节点</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03542" y="382550"/>
            <a:ext cx="3064026" cy="842881"/>
            <a:chOff x="4496736" y="468910"/>
            <a:chExt cx="3064026" cy="842881"/>
          </a:xfrm>
        </p:grpSpPr>
        <p:sp>
          <p:nvSpPr>
            <p:cNvPr id="5" name="椭圆 4"/>
            <p:cNvSpPr/>
            <p:nvPr/>
          </p:nvSpPr>
          <p:spPr>
            <a:xfrm>
              <a:off x="4496736" y="468910"/>
              <a:ext cx="738870" cy="73887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766127" y="666631"/>
              <a:ext cx="2794635" cy="645160"/>
            </a:xfrm>
            <a:prstGeom prst="rect">
              <a:avLst/>
            </a:prstGeom>
          </p:spPr>
          <p:txBody>
            <a:bodyPr wrap="none">
              <a:spAutoFit/>
            </a:bodyPr>
            <a:lstStyle/>
            <a:p>
              <a:pPr algn="l"/>
              <a:r>
                <a:rPr lang="en-US" altLang="zh-CN" sz="3600" dirty="0">
                  <a:solidFill>
                    <a:schemeClr val="bg1"/>
                  </a:solidFill>
                  <a:latin typeface="Arial Black" panose="020B0A04020102020204" pitchFamily="34" charset="0"/>
                  <a:ea typeface="思源黑体 CN Normal" panose="020B0400000000000000" pitchFamily="34" charset="-122"/>
                  <a:sym typeface="Arial" panose="020B0604020202020204" pitchFamily="34" charset="0"/>
                </a:rPr>
                <a:t>P</a:t>
              </a:r>
              <a:r>
                <a:rPr lang="en-US" altLang="zh-CN" sz="3600" dirty="0">
                  <a:latin typeface="Arial Black" panose="020B0A04020102020204" pitchFamily="34" charset="0"/>
                  <a:ea typeface="思源黑体 CN Normal" panose="020B0400000000000000" pitchFamily="34" charset="-122"/>
                  <a:sym typeface="Arial" panose="020B0604020202020204" pitchFamily="34" charset="0"/>
                </a:rPr>
                <a:t>ART </a:t>
              </a:r>
              <a:r>
                <a:rPr lang="en-US" sz="3600" dirty="0">
                  <a:latin typeface="Arial Black" panose="020B0A04020102020204" pitchFamily="34" charset="0"/>
                  <a:ea typeface="思源黑体 CN Normal" panose="020B0400000000000000" pitchFamily="34" charset="-122"/>
                  <a:sym typeface="Arial" panose="020B0604020202020204" pitchFamily="34" charset="0"/>
                </a:rPr>
                <a:t>ONE</a:t>
              </a:r>
              <a:endParaRPr lang="en-US" sz="3600" dirty="0"/>
            </a:p>
          </p:txBody>
        </p:sp>
      </p:grpSp>
      <p:sp>
        <p:nvSpPr>
          <p:cNvPr id="7" name="文本框 6"/>
          <p:cNvSpPr txBox="1"/>
          <p:nvPr/>
        </p:nvSpPr>
        <p:spPr>
          <a:xfrm>
            <a:off x="772795" y="1303655"/>
            <a:ext cx="2783205" cy="583565"/>
          </a:xfrm>
          <a:prstGeom prst="rect">
            <a:avLst/>
          </a:prstGeom>
          <a:noFill/>
        </p:spPr>
        <p:txBody>
          <a:bodyPr wrap="square" rtlCol="0">
            <a:spAutoFit/>
          </a:bodyPr>
          <a:lstStyle/>
          <a:p>
            <a:r>
              <a:rPr lang="zh-CN" altLang="en-US" sz="3200">
                <a:latin typeface="+mj-ea"/>
                <a:cs typeface="+mj-ea"/>
              </a:rPr>
              <a:t>一</a:t>
            </a:r>
            <a:r>
              <a:rPr lang="en-US" altLang="zh-CN" sz="3200">
                <a:latin typeface="+mj-ea"/>
                <a:cs typeface="+mj-ea"/>
              </a:rPr>
              <a:t>. </a:t>
            </a:r>
            <a:r>
              <a:rPr lang="zh-CN" altLang="en-US" sz="3200">
                <a:sym typeface="+mn-ea"/>
              </a:rPr>
              <a:t>近期进展</a:t>
            </a:r>
            <a:endParaRPr lang="zh-CN" altLang="en-US" sz="3200">
              <a:latin typeface="+mj-ea"/>
              <a:cs typeface="+mj-ea"/>
            </a:endParaRPr>
          </a:p>
        </p:txBody>
      </p:sp>
      <p:pic>
        <p:nvPicPr>
          <p:cNvPr id="3" name="图片 2" descr="Picture1"/>
          <p:cNvPicPr>
            <a:picLocks noChangeAspect="1"/>
          </p:cNvPicPr>
          <p:nvPr/>
        </p:nvPicPr>
        <p:blipFill>
          <a:blip r:embed="rId2"/>
          <a:stretch>
            <a:fillRect/>
          </a:stretch>
        </p:blipFill>
        <p:spPr>
          <a:xfrm>
            <a:off x="10876280" y="104775"/>
            <a:ext cx="1083310" cy="1083310"/>
          </a:xfrm>
          <a:prstGeom prst="rect">
            <a:avLst/>
          </a:prstGeom>
        </p:spPr>
      </p:pic>
      <p:grpSp>
        <p:nvGrpSpPr>
          <p:cNvPr id="33" name="组合 32"/>
          <p:cNvGrpSpPr/>
          <p:nvPr/>
        </p:nvGrpSpPr>
        <p:grpSpPr>
          <a:xfrm>
            <a:off x="4269740" y="732155"/>
            <a:ext cx="4147185" cy="997585"/>
            <a:chOff x="5999" y="914"/>
            <a:chExt cx="7914" cy="2116"/>
          </a:xfrm>
        </p:grpSpPr>
        <p:grpSp>
          <p:nvGrpSpPr>
            <p:cNvPr id="34" name="组合 33"/>
            <p:cNvGrpSpPr/>
            <p:nvPr/>
          </p:nvGrpSpPr>
          <p:grpSpPr>
            <a:xfrm>
              <a:off x="5999" y="914"/>
              <a:ext cx="7914" cy="2116"/>
              <a:chOff x="5816" y="766"/>
              <a:chExt cx="11338" cy="2760"/>
            </a:xfrm>
          </p:grpSpPr>
          <p:cxnSp>
            <p:nvCxnSpPr>
              <p:cNvPr id="35" name="直接连接符 34"/>
              <p:cNvCxnSpPr/>
              <p:nvPr/>
            </p:nvCxnSpPr>
            <p:spPr>
              <a:xfrm>
                <a:off x="5816" y="766"/>
                <a:ext cx="11339"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5816" y="3526"/>
                <a:ext cx="11339"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37" name="直角三角形 36"/>
            <p:cNvSpPr/>
            <p:nvPr/>
          </p:nvSpPr>
          <p:spPr>
            <a:xfrm rot="5400000">
              <a:off x="5999" y="1046"/>
              <a:ext cx="480" cy="48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直角三角形 37"/>
            <p:cNvSpPr/>
            <p:nvPr/>
          </p:nvSpPr>
          <p:spPr>
            <a:xfrm rot="16200000">
              <a:off x="13433" y="2408"/>
              <a:ext cx="480" cy="48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文本框 38"/>
          <p:cNvSpPr txBox="1"/>
          <p:nvPr/>
        </p:nvSpPr>
        <p:spPr>
          <a:xfrm>
            <a:off x="3940175" y="923290"/>
            <a:ext cx="4855210" cy="583565"/>
          </a:xfrm>
          <a:prstGeom prst="rect">
            <a:avLst/>
          </a:prstGeom>
          <a:noFill/>
        </p:spPr>
        <p:txBody>
          <a:bodyPr wrap="square" rtlCol="0">
            <a:spAutoFit/>
          </a:bodyPr>
          <a:lstStyle/>
          <a:p>
            <a:pPr algn="ctr"/>
            <a:r>
              <a:rPr lang="zh-CN" altLang="en-US" sz="3200"/>
              <a:t>关键帧采样</a:t>
            </a:r>
          </a:p>
        </p:txBody>
      </p:sp>
      <p:sp>
        <p:nvSpPr>
          <p:cNvPr id="2" name="文本框 1"/>
          <p:cNvSpPr txBox="1"/>
          <p:nvPr/>
        </p:nvSpPr>
        <p:spPr>
          <a:xfrm>
            <a:off x="2145030" y="2115820"/>
            <a:ext cx="8396605" cy="2861310"/>
          </a:xfrm>
          <a:prstGeom prst="rect">
            <a:avLst/>
          </a:prstGeom>
          <a:noFill/>
        </p:spPr>
        <p:txBody>
          <a:bodyPr wrap="square" rtlCol="0" anchor="t">
            <a:spAutoFit/>
          </a:bodyPr>
          <a:lstStyle/>
          <a:p>
            <a:r>
              <a:rPr lang="zh-CN" altLang="en-US"/>
              <a:t>(time (now 41.76))(GS (sl 0) (sr 0) (t 32.20) (pm PlayOn))(GYR (n torso) (rt -1.26 -0.36 -0.15))(ACC (n torso) (a 0.02 -0.84 9.73))(HJ (n hj1) (ax -1.05))(HJ (n hj2) (ax -45.00))(HJ (n raj1) (ax -50.70))(HJ (n raj2) (ax -29.64))(HJ (n raj3) (ax 2.48))(HJ (n raj4) (ax 49.24))(HJ (n laj1) (ax -50.70))(HJ (n laj2) (ax 29.70))(HJ (n laj3) (ax -2.48))(HJ (n laj4) (ax -49.23))(HJ (n rlj1) (ax -0.00))(HJ (n rlj2) (ax -5.91))(HJ (n rlj3) (ax 36.96))(HJ (n rlj4) (ax -70.26))(HJ (n rlj5) (ax 38.19))(FRP (n rf) (c 0.01 0.01 -0.01) (f -3.92 -0.10 24.50))(HJ (n rlj6) (ax 5.91))(HJ (n llj1) (ax -0.00))(HJ (n llj2) (ax 5.86))(HJ (n llj3) (ax 36.94))(HJ (n llj4) (ax -70.20))(HJ (n llj5) (ax 38.15))(FRP (n lf) (c -0.03 -0.00 -0.01) (f 3.95 0.13 20.50))(HJ (n llj6) (ax -5.87))</a:t>
            </a:r>
          </a:p>
        </p:txBody>
      </p:sp>
      <p:sp>
        <p:nvSpPr>
          <p:cNvPr id="4" name="文本框 3"/>
          <p:cNvSpPr txBox="1"/>
          <p:nvPr/>
        </p:nvSpPr>
        <p:spPr>
          <a:xfrm>
            <a:off x="4093845" y="4872355"/>
            <a:ext cx="4499610" cy="398780"/>
          </a:xfrm>
          <a:prstGeom prst="rect">
            <a:avLst/>
          </a:prstGeom>
          <a:noFill/>
        </p:spPr>
        <p:txBody>
          <a:bodyPr wrap="square" rtlCol="0">
            <a:spAutoFit/>
          </a:bodyPr>
          <a:lstStyle/>
          <a:p>
            <a:pPr algn="ctr"/>
            <a:r>
              <a:rPr lang="en-US" altLang="zh-CN" sz="2000" b="1">
                <a:latin typeface="+mj-ea"/>
                <a:ea typeface="+mj-ea"/>
                <a:cs typeface="+mj-ea"/>
              </a:rPr>
              <a:t>server</a:t>
            </a:r>
            <a:r>
              <a:rPr lang="zh-CN" altLang="en-US" sz="2000" b="1">
                <a:latin typeface="+mj-ea"/>
                <a:ea typeface="+mj-ea"/>
                <a:cs typeface="+mj-ea"/>
              </a:rPr>
              <a:t>发给</a:t>
            </a:r>
            <a:r>
              <a:rPr lang="en-US" altLang="zh-CN" sz="2000" b="1">
                <a:latin typeface="+mj-ea"/>
                <a:ea typeface="+mj-ea"/>
                <a:cs typeface="+mj-ea"/>
              </a:rPr>
              <a:t>agent</a:t>
            </a:r>
            <a:r>
              <a:rPr lang="zh-CN" altLang="en-US" sz="2000" b="1">
                <a:latin typeface="+mj-ea"/>
                <a:ea typeface="+mj-ea"/>
                <a:cs typeface="+mj-ea"/>
              </a:rPr>
              <a:t>的消息实例</a:t>
            </a:r>
          </a:p>
        </p:txBody>
      </p:sp>
      <p:sp>
        <p:nvSpPr>
          <p:cNvPr id="8" name="文本框 7"/>
          <p:cNvSpPr txBox="1"/>
          <p:nvPr/>
        </p:nvSpPr>
        <p:spPr>
          <a:xfrm>
            <a:off x="2002155" y="5654675"/>
            <a:ext cx="8731885" cy="368300"/>
          </a:xfrm>
          <a:prstGeom prst="rect">
            <a:avLst/>
          </a:prstGeom>
          <a:noFill/>
        </p:spPr>
        <p:txBody>
          <a:bodyPr wrap="square" rtlCol="0">
            <a:spAutoFit/>
          </a:bodyPr>
          <a:lstStyle/>
          <a:p>
            <a:r>
              <a:rPr lang="zh-CN" altLang="en-US" b="1"/>
              <a:t>Apply Acceleration Sampling to Learn Kick Motion for NAO Humanoid Robot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03542" y="382550"/>
            <a:ext cx="3064026" cy="842881"/>
            <a:chOff x="4496736" y="468910"/>
            <a:chExt cx="3064026" cy="842881"/>
          </a:xfrm>
        </p:grpSpPr>
        <p:sp>
          <p:nvSpPr>
            <p:cNvPr id="5" name="椭圆 4"/>
            <p:cNvSpPr/>
            <p:nvPr/>
          </p:nvSpPr>
          <p:spPr>
            <a:xfrm>
              <a:off x="4496736" y="468910"/>
              <a:ext cx="738870" cy="738870"/>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766127" y="666631"/>
              <a:ext cx="2794635" cy="645160"/>
            </a:xfrm>
            <a:prstGeom prst="rect">
              <a:avLst/>
            </a:prstGeom>
          </p:spPr>
          <p:txBody>
            <a:bodyPr wrap="none">
              <a:spAutoFit/>
            </a:bodyPr>
            <a:lstStyle/>
            <a:p>
              <a:pPr algn="l"/>
              <a:r>
                <a:rPr lang="en-US" altLang="zh-CN" sz="3600" dirty="0">
                  <a:solidFill>
                    <a:schemeClr val="bg1"/>
                  </a:solidFill>
                  <a:latin typeface="Arial Black" panose="020B0A04020102020204" pitchFamily="34" charset="0"/>
                  <a:ea typeface="思源黑体 CN Normal" panose="020B0400000000000000" pitchFamily="34" charset="-122"/>
                  <a:sym typeface="Arial" panose="020B0604020202020204" pitchFamily="34" charset="0"/>
                </a:rPr>
                <a:t>P</a:t>
              </a:r>
              <a:r>
                <a:rPr lang="en-US" altLang="zh-CN" sz="3600" dirty="0">
                  <a:latin typeface="Arial Black" panose="020B0A04020102020204" pitchFamily="34" charset="0"/>
                  <a:ea typeface="思源黑体 CN Normal" panose="020B0400000000000000" pitchFamily="34" charset="-122"/>
                  <a:sym typeface="Arial" panose="020B0604020202020204" pitchFamily="34" charset="0"/>
                </a:rPr>
                <a:t>ART </a:t>
              </a:r>
              <a:r>
                <a:rPr lang="en-US" sz="3600" dirty="0">
                  <a:latin typeface="Arial Black" panose="020B0A04020102020204" pitchFamily="34" charset="0"/>
                  <a:ea typeface="思源黑体 CN Normal" panose="020B0400000000000000" pitchFamily="34" charset="-122"/>
                  <a:sym typeface="Arial" panose="020B0604020202020204" pitchFamily="34" charset="0"/>
                </a:rPr>
                <a:t>ONE</a:t>
              </a:r>
              <a:endParaRPr lang="en-US" sz="3600" dirty="0"/>
            </a:p>
          </p:txBody>
        </p:sp>
      </p:grpSp>
      <p:sp>
        <p:nvSpPr>
          <p:cNvPr id="7" name="文本框 6"/>
          <p:cNvSpPr txBox="1"/>
          <p:nvPr/>
        </p:nvSpPr>
        <p:spPr>
          <a:xfrm>
            <a:off x="772795" y="1303655"/>
            <a:ext cx="2783205" cy="583565"/>
          </a:xfrm>
          <a:prstGeom prst="rect">
            <a:avLst/>
          </a:prstGeom>
          <a:noFill/>
        </p:spPr>
        <p:txBody>
          <a:bodyPr wrap="square" rtlCol="0">
            <a:spAutoFit/>
          </a:bodyPr>
          <a:lstStyle/>
          <a:p>
            <a:r>
              <a:rPr lang="zh-CN" altLang="en-US" sz="3200">
                <a:latin typeface="+mj-ea"/>
                <a:cs typeface="+mj-ea"/>
              </a:rPr>
              <a:t>一</a:t>
            </a:r>
            <a:r>
              <a:rPr lang="en-US" altLang="zh-CN" sz="3200">
                <a:latin typeface="+mj-ea"/>
                <a:cs typeface="+mj-ea"/>
              </a:rPr>
              <a:t>. </a:t>
            </a:r>
            <a:r>
              <a:rPr lang="zh-CN" altLang="en-US" sz="3200">
                <a:sym typeface="+mn-ea"/>
              </a:rPr>
              <a:t>近期进展</a:t>
            </a:r>
            <a:endParaRPr lang="zh-CN" altLang="en-US" sz="3200">
              <a:latin typeface="+mj-ea"/>
              <a:cs typeface="+mj-ea"/>
            </a:endParaRPr>
          </a:p>
        </p:txBody>
      </p:sp>
      <p:pic>
        <p:nvPicPr>
          <p:cNvPr id="3" name="图片 2" descr="Picture1"/>
          <p:cNvPicPr>
            <a:picLocks noChangeAspect="1"/>
          </p:cNvPicPr>
          <p:nvPr/>
        </p:nvPicPr>
        <p:blipFill>
          <a:blip r:embed="rId2"/>
          <a:stretch>
            <a:fillRect/>
          </a:stretch>
        </p:blipFill>
        <p:spPr>
          <a:xfrm>
            <a:off x="10876280" y="104775"/>
            <a:ext cx="1083310" cy="1083310"/>
          </a:xfrm>
          <a:prstGeom prst="rect">
            <a:avLst/>
          </a:prstGeom>
        </p:spPr>
      </p:pic>
      <p:grpSp>
        <p:nvGrpSpPr>
          <p:cNvPr id="33" name="组合 32"/>
          <p:cNvGrpSpPr/>
          <p:nvPr/>
        </p:nvGrpSpPr>
        <p:grpSpPr>
          <a:xfrm>
            <a:off x="4269740" y="732155"/>
            <a:ext cx="4147185" cy="997585"/>
            <a:chOff x="5999" y="914"/>
            <a:chExt cx="7914" cy="2116"/>
          </a:xfrm>
        </p:grpSpPr>
        <p:grpSp>
          <p:nvGrpSpPr>
            <p:cNvPr id="34" name="组合 33"/>
            <p:cNvGrpSpPr/>
            <p:nvPr/>
          </p:nvGrpSpPr>
          <p:grpSpPr>
            <a:xfrm>
              <a:off x="5999" y="914"/>
              <a:ext cx="7914" cy="2116"/>
              <a:chOff x="5816" y="766"/>
              <a:chExt cx="11338" cy="2760"/>
            </a:xfrm>
          </p:grpSpPr>
          <p:cxnSp>
            <p:nvCxnSpPr>
              <p:cNvPr id="35" name="直接连接符 34"/>
              <p:cNvCxnSpPr/>
              <p:nvPr/>
            </p:nvCxnSpPr>
            <p:spPr>
              <a:xfrm>
                <a:off x="5816" y="766"/>
                <a:ext cx="11339"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5816" y="3526"/>
                <a:ext cx="11339"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37" name="直角三角形 36"/>
            <p:cNvSpPr/>
            <p:nvPr/>
          </p:nvSpPr>
          <p:spPr>
            <a:xfrm rot="5400000">
              <a:off x="5999" y="1046"/>
              <a:ext cx="480" cy="48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直角三角形 37"/>
            <p:cNvSpPr/>
            <p:nvPr/>
          </p:nvSpPr>
          <p:spPr>
            <a:xfrm rot="16200000">
              <a:off x="13433" y="2408"/>
              <a:ext cx="480" cy="48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文本框 38"/>
          <p:cNvSpPr txBox="1"/>
          <p:nvPr/>
        </p:nvSpPr>
        <p:spPr>
          <a:xfrm>
            <a:off x="3940175" y="923290"/>
            <a:ext cx="4855210" cy="583565"/>
          </a:xfrm>
          <a:prstGeom prst="rect">
            <a:avLst/>
          </a:prstGeom>
          <a:noFill/>
        </p:spPr>
        <p:txBody>
          <a:bodyPr wrap="square" rtlCol="0">
            <a:spAutoFit/>
          </a:bodyPr>
          <a:lstStyle/>
          <a:p>
            <a:pPr algn="ctr"/>
            <a:r>
              <a:rPr lang="zh-CN" altLang="en-US" sz="3200"/>
              <a:t>快速踢球</a:t>
            </a:r>
          </a:p>
        </p:txBody>
      </p:sp>
      <p:pic>
        <p:nvPicPr>
          <p:cNvPr id="8" name="图片 7"/>
          <p:cNvPicPr>
            <a:picLocks noChangeAspect="1"/>
          </p:cNvPicPr>
          <p:nvPr/>
        </p:nvPicPr>
        <p:blipFill>
          <a:blip r:embed="rId3"/>
          <a:stretch>
            <a:fillRect/>
          </a:stretch>
        </p:blipFill>
        <p:spPr>
          <a:xfrm>
            <a:off x="1753235" y="2533015"/>
            <a:ext cx="9229725" cy="2733675"/>
          </a:xfrm>
          <a:prstGeom prst="rect">
            <a:avLst/>
          </a:prstGeom>
        </p:spPr>
      </p:pic>
      <p:sp>
        <p:nvSpPr>
          <p:cNvPr id="9" name="文本框 8"/>
          <p:cNvSpPr txBox="1"/>
          <p:nvPr/>
        </p:nvSpPr>
        <p:spPr>
          <a:xfrm>
            <a:off x="3787140" y="5903595"/>
            <a:ext cx="4617720" cy="368300"/>
          </a:xfrm>
          <a:prstGeom prst="rect">
            <a:avLst/>
          </a:prstGeom>
          <a:noFill/>
        </p:spPr>
        <p:txBody>
          <a:bodyPr wrap="square" rtlCol="0">
            <a:spAutoFit/>
          </a:bodyPr>
          <a:lstStyle/>
          <a:p>
            <a:r>
              <a:rPr lang="zh-CN" altLang="en-US" b="1"/>
              <a:t>检查脚步压力，以确定不是踢球的脚在支撑。</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a:off x="2496000" y="2062899"/>
            <a:ext cx="7200000"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496000" y="3815931"/>
            <a:ext cx="7200000"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2496001" y="2109766"/>
            <a:ext cx="7199999" cy="1659298"/>
            <a:chOff x="2496001" y="2599351"/>
            <a:chExt cx="7199999" cy="1659298"/>
          </a:xfrm>
        </p:grpSpPr>
        <p:sp>
          <p:nvSpPr>
            <p:cNvPr id="14" name="直角三角形 13"/>
            <p:cNvSpPr/>
            <p:nvPr/>
          </p:nvSpPr>
          <p:spPr>
            <a:xfrm rot="16200000">
              <a:off x="9391200" y="3953849"/>
              <a:ext cx="304800" cy="30480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三角形 14"/>
            <p:cNvSpPr/>
            <p:nvPr/>
          </p:nvSpPr>
          <p:spPr>
            <a:xfrm rot="5400000">
              <a:off x="2496001" y="2599351"/>
              <a:ext cx="304800" cy="304800"/>
            </a:xfrm>
            <a:prstGeom prst="rtTriangl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3363282" y="2339251"/>
            <a:ext cx="5465445" cy="1198880"/>
          </a:xfrm>
          <a:prstGeom prst="rect">
            <a:avLst/>
          </a:prstGeom>
        </p:spPr>
        <p:txBody>
          <a:bodyPr wrap="none">
            <a:spAutoFit/>
          </a:bodyPr>
          <a:lstStyle/>
          <a:p>
            <a:pPr algn="ctr"/>
            <a:r>
              <a:rPr lang="en-US" altLang="zh-CN" sz="7200" dirty="0">
                <a:latin typeface="Arial Black" panose="020B0A04020102020204" pitchFamily="34" charset="0"/>
                <a:ea typeface="思源黑体 CN Normal" panose="020B0400000000000000" pitchFamily="34" charset="-122"/>
                <a:sym typeface="Arial" panose="020B0604020202020204" pitchFamily="34" charset="0"/>
              </a:rPr>
              <a:t>PART TWO</a:t>
            </a:r>
            <a:endParaRPr lang="zh-CN" altLang="en-US" sz="7200" dirty="0"/>
          </a:p>
        </p:txBody>
      </p:sp>
      <p:sp>
        <p:nvSpPr>
          <p:cNvPr id="17" name="文本框 16"/>
          <p:cNvSpPr txBox="1"/>
          <p:nvPr/>
        </p:nvSpPr>
        <p:spPr>
          <a:xfrm>
            <a:off x="4785360" y="4278630"/>
            <a:ext cx="2621280" cy="829945"/>
          </a:xfrm>
          <a:prstGeom prst="rect">
            <a:avLst/>
          </a:prstGeom>
          <a:noFill/>
        </p:spPr>
        <p:txBody>
          <a:bodyPr wrap="none" rtlCol="0" anchor="t">
            <a:spAutoFit/>
          </a:bodyPr>
          <a:lstStyle/>
          <a:p>
            <a:r>
              <a:rPr lang="zh-CN" altLang="en-US" sz="4800"/>
              <a:t>问题提出</a:t>
            </a:r>
          </a:p>
        </p:txBody>
      </p:sp>
      <p:pic>
        <p:nvPicPr>
          <p:cNvPr id="2" name="图片 1" descr="Picture1"/>
          <p:cNvPicPr>
            <a:picLocks noChangeAspect="1"/>
          </p:cNvPicPr>
          <p:nvPr/>
        </p:nvPicPr>
        <p:blipFill>
          <a:blip r:embed="rId2"/>
          <a:stretch>
            <a:fillRect/>
          </a:stretch>
        </p:blipFill>
        <p:spPr>
          <a:xfrm>
            <a:off x="10876280" y="104775"/>
            <a:ext cx="1083310" cy="10833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theme/theme1.xml><?xml version="1.0" encoding="utf-8"?>
<a:theme xmlns:a="http://schemas.openxmlformats.org/drawingml/2006/main" name="Тема Office">
  <a:themeElements>
    <a:clrScheme name="Color 10">
      <a:dk1>
        <a:sysClr val="windowText" lastClr="000000"/>
      </a:dk1>
      <a:lt1>
        <a:sysClr val="window" lastClr="FFFFFF"/>
      </a:lt1>
      <a:dk2>
        <a:srgbClr val="1B2630"/>
      </a:dk2>
      <a:lt2>
        <a:srgbClr val="E7E6E6"/>
      </a:lt2>
      <a:accent1>
        <a:srgbClr val="0DBDE1"/>
      </a:accent1>
      <a:accent2>
        <a:srgbClr val="23B2A5"/>
      </a:accent2>
      <a:accent3>
        <a:srgbClr val="44546A"/>
      </a:accent3>
      <a:accent4>
        <a:srgbClr val="8496B0"/>
      </a:accent4>
      <a:accent5>
        <a:srgbClr val="ADB9CA"/>
      </a:accent5>
      <a:accent6>
        <a:srgbClr val="D6DCE4"/>
      </a:accent6>
      <a:hlink>
        <a:srgbClr val="0563C1"/>
      </a:hlink>
      <a:folHlink>
        <a:srgbClr val="954F72"/>
      </a:folHlink>
    </a:clrScheme>
    <a:fontScheme name="思源黑体 CN Normal">
      <a:majorFont>
        <a:latin typeface="Arial"/>
        <a:ea typeface="思源黑体 CN Normal"/>
        <a:cs typeface=""/>
      </a:majorFont>
      <a:minorFont>
        <a:latin typeface="Arial"/>
        <a:ea typeface="思源黑体 CN Normal"/>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1020</Words>
  <Application>Microsoft Office PowerPoint</Application>
  <PresentationFormat>宽屏</PresentationFormat>
  <Paragraphs>75</Paragraphs>
  <Slides>15</Slides>
  <Notes>1</Notes>
  <HiddenSlides>0</HiddenSlides>
  <MMClips>4</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仿宋</vt:lpstr>
      <vt:lpstr>思源黑体 CN Normal</vt:lpstr>
      <vt:lpstr>宋体</vt:lpstr>
      <vt:lpstr>Arial</vt:lpstr>
      <vt:lpstr>Arial Black</vt:lpstr>
      <vt:lpstr>Calibri</vt:lpstr>
      <vt:lpstr>Tahoma</vt:lpstr>
      <vt:lpstr>Times New Roman</vt:lpstr>
      <vt:lpstr>Тема Office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dc:creator>.</dc:creator>
  <cp:lastModifiedBy>孙 国兔</cp:lastModifiedBy>
  <cp:revision>330</cp:revision>
  <dcterms:created xsi:type="dcterms:W3CDTF">2018-08-21T09:39:00Z</dcterms:created>
  <dcterms:modified xsi:type="dcterms:W3CDTF">2021-05-06T13:30:14Z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2052-11.8.6.8810</vt:lpwstr>
  </property>
</Properties>
</file>

<file path=docProps/thumbnail.jpeg>
</file>